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customXml/itemProps189.xml" ContentType="application/vnd.openxmlformats-officedocument.customXmlProperties+xml"/>
  <Override PartName="/customXml/itemProps190.xml" ContentType="application/vnd.openxmlformats-officedocument.customXmlProperties+xml"/>
  <Override PartName="/customXml/itemProps191.xml" ContentType="application/vnd.openxmlformats-officedocument.customXmlProperties+xml"/>
  <Override PartName="/customXml/itemProps192.xml" ContentType="application/vnd.openxmlformats-officedocument.customXmlProperties+xml"/>
  <Override PartName="/customXml/itemProps193.xml" ContentType="application/vnd.openxmlformats-officedocument.customXmlProperties+xml"/>
  <Override PartName="/customXml/itemProps194.xml" ContentType="application/vnd.openxmlformats-officedocument.customXmlProperties+xml"/>
  <Override PartName="/customXml/itemProps195.xml" ContentType="application/vnd.openxmlformats-officedocument.customXmlProperties+xml"/>
  <Override PartName="/customXml/itemProps196.xml" ContentType="application/vnd.openxmlformats-officedocument.customXmlProperties+xml"/>
  <Override PartName="/customXml/itemProps197.xml" ContentType="application/vnd.openxmlformats-officedocument.customXmlProperties+xml"/>
  <Override PartName="/customXml/itemProps198.xml" ContentType="application/vnd.openxmlformats-officedocument.customXmlProperties+xml"/>
  <Override PartName="/customXml/itemProps199.xml" ContentType="application/vnd.openxmlformats-officedocument.customXmlProperties+xml"/>
  <Override PartName="/customXml/itemProps200.xml" ContentType="application/vnd.openxmlformats-officedocument.customXmlProperties+xml"/>
  <Override PartName="/customXml/itemProps201.xml" ContentType="application/vnd.openxmlformats-officedocument.customXmlProperties+xml"/>
  <Override PartName="/customXml/itemProps202.xml" ContentType="application/vnd.openxmlformats-officedocument.customXmlProperties+xml"/>
  <Override PartName="/customXml/itemProps203.xml" ContentType="application/vnd.openxmlformats-officedocument.customXmlProperties+xml"/>
  <Override PartName="/customXml/itemProps204.xml" ContentType="application/vnd.openxmlformats-officedocument.customXmlProperties+xml"/>
  <Override PartName="/customXml/itemProps205.xml" ContentType="application/vnd.openxmlformats-officedocument.customXmlProperties+xml"/>
  <Override PartName="/customXml/itemProps206.xml" ContentType="application/vnd.openxmlformats-officedocument.customXmlProperties+xml"/>
  <Override PartName="/customXml/itemProps207.xml" ContentType="application/vnd.openxmlformats-officedocument.customXmlProperties+xml"/>
  <Override PartName="/customXml/itemProps208.xml" ContentType="application/vnd.openxmlformats-officedocument.customXmlProperties+xml"/>
  <Override PartName="/customXml/itemProps209.xml" ContentType="application/vnd.openxmlformats-officedocument.customXmlProperties+xml"/>
  <Override PartName="/customXml/itemProps210.xml" ContentType="application/vnd.openxmlformats-officedocument.customXmlProperties+xml"/>
  <Override PartName="/customXml/itemProps211.xml" ContentType="application/vnd.openxmlformats-officedocument.customXmlProperties+xml"/>
  <Override PartName="/customXml/itemProps212.xml" ContentType="application/vnd.openxmlformats-officedocument.customXmlProperties+xml"/>
  <Override PartName="/customXml/itemProps213.xml" ContentType="application/vnd.openxmlformats-officedocument.customXmlProperties+xml"/>
  <Override PartName="/customXml/itemProps214.xml" ContentType="application/vnd.openxmlformats-officedocument.customXmlProperties+xml"/>
  <Override PartName="/customXml/itemProps215.xml" ContentType="application/vnd.openxmlformats-officedocument.customXmlProperties+xml"/>
  <Override PartName="/customXml/itemProps216.xml" ContentType="application/vnd.openxmlformats-officedocument.customXmlProperties+xml"/>
  <Override PartName="/customXml/itemProps217.xml" ContentType="application/vnd.openxmlformats-officedocument.customXmlProperties+xml"/>
  <Override PartName="/customXml/itemProps218.xml" ContentType="application/vnd.openxmlformats-officedocument.customXmlProperties+xml"/>
  <Override PartName="/customXml/itemProps219.xml" ContentType="application/vnd.openxmlformats-officedocument.customXmlProperties+xml"/>
  <Override PartName="/customXml/itemProps220.xml" ContentType="application/vnd.openxmlformats-officedocument.customXmlProperties+xml"/>
  <Override PartName="/customXml/itemProps221.xml" ContentType="application/vnd.openxmlformats-officedocument.customXmlProperties+xml"/>
  <Override PartName="/customXml/itemProps222.xml" ContentType="application/vnd.openxmlformats-officedocument.customXmlProperties+xml"/>
  <Override PartName="/customXml/itemProps223.xml" ContentType="application/vnd.openxmlformats-officedocument.customXmlProperties+xml"/>
  <Override PartName="/customXml/itemProps224.xml" ContentType="application/vnd.openxmlformats-officedocument.customXmlProperties+xml"/>
  <Override PartName="/customXml/itemProps225.xml" ContentType="application/vnd.openxmlformats-officedocument.customXmlProperties+xml"/>
  <Override PartName="/customXml/itemProps226.xml" ContentType="application/vnd.openxmlformats-officedocument.customXmlProperties+xml"/>
  <Override PartName="/customXml/itemProps227.xml" ContentType="application/vnd.openxmlformats-officedocument.customXmlProperties+xml"/>
  <Override PartName="/customXml/itemProps228.xml" ContentType="application/vnd.openxmlformats-officedocument.customXmlProperties+xml"/>
  <Override PartName="/customXml/itemProps229.xml" ContentType="application/vnd.openxmlformats-officedocument.customXmlProperties+xml"/>
  <Override PartName="/customXml/itemProps230.xml" ContentType="application/vnd.openxmlformats-officedocument.customXmlProperties+xml"/>
  <Override PartName="/customXml/itemProps231.xml" ContentType="application/vnd.openxmlformats-officedocument.customXmlProperties+xml"/>
  <Override PartName="/customXml/itemProps232.xml" ContentType="application/vnd.openxmlformats-officedocument.customXmlProperties+xml"/>
  <Override PartName="/customXml/itemProps233.xml" ContentType="application/vnd.openxmlformats-officedocument.customXmlProperties+xml"/>
  <Override PartName="/customXml/itemProps234.xml" ContentType="application/vnd.openxmlformats-officedocument.customXmlProperties+xml"/>
  <Override PartName="/customXml/itemProps235.xml" ContentType="application/vnd.openxmlformats-officedocument.customXmlProperties+xml"/>
  <Override PartName="/customXml/itemProps236.xml" ContentType="application/vnd.openxmlformats-officedocument.customXmlProperties+xml"/>
  <Override PartName="/customXml/itemProps237.xml" ContentType="application/vnd.openxmlformats-officedocument.customXmlProperties+xml"/>
  <Override PartName="/customXml/itemProps238.xml" ContentType="application/vnd.openxmlformats-officedocument.customXmlProperties+xml"/>
  <Override PartName="/customXml/itemProps239.xml" ContentType="application/vnd.openxmlformats-officedocument.customXmlProperties+xml"/>
  <Override PartName="/customXml/itemProps240.xml" ContentType="application/vnd.openxmlformats-officedocument.customXmlProperties+xml"/>
  <Override PartName="/customXml/itemProps24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bookmarkIdSeed="4">
  <p:sldMasterIdLst>
    <p:sldMasterId id="2147483648" r:id="rId242"/>
  </p:sldMasterIdLst>
  <p:sldIdLst>
    <p:sldId id="256" r:id="rId243"/>
    <p:sldId id="258" r:id="rId244"/>
    <p:sldId id="301" r:id="rId245"/>
    <p:sldId id="302" r:id="rId246"/>
    <p:sldId id="312" r:id="rId247"/>
    <p:sldId id="313" r:id="rId248"/>
    <p:sldId id="314" r:id="rId249"/>
    <p:sldId id="303" r:id="rId250"/>
    <p:sldId id="304" r:id="rId251"/>
    <p:sldId id="305" r:id="rId252"/>
    <p:sldId id="306" r:id="rId253"/>
    <p:sldId id="307" r:id="rId254"/>
    <p:sldId id="308" r:id="rId255"/>
    <p:sldId id="309" r:id="rId256"/>
    <p:sldId id="310" r:id="rId257"/>
    <p:sldId id="311" r:id="rId258"/>
    <p:sldId id="316" r:id="rId259"/>
    <p:sldId id="296" r:id="rId260"/>
  </p:sldIdLst>
  <p:sldSz cx="12192000" cy="6858000"/>
  <p:notesSz cx="6858000" cy="9144000"/>
  <p:embeddedFontLst>
    <p:embeddedFont>
      <p:font typeface="Calibri" panose="020F0502020204030204" pitchFamily="34" charset="0"/>
      <p:regular r:id="rId261"/>
      <p:bold r:id="rId262"/>
      <p:italic r:id="rId263"/>
      <p:boldItalic r:id="rId264"/>
    </p:embeddedFont>
    <p:embeddedFont>
      <p:font typeface="Calibri Light" panose="020F0302020204030204" pitchFamily="34" charset="0"/>
      <p:regular r:id="rId265"/>
      <p:italic r:id="rId2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s, Sarah" initials="RS" lastIdx="1" clrIdx="0">
    <p:extLst>
      <p:ext uri="{19B8F6BF-5375-455C-9EA6-DF929625EA0E}">
        <p15:presenceInfo xmlns:p15="http://schemas.microsoft.com/office/powerpoint/2012/main" userId="S-1-5-21-1339303556-449845944-1601390327-3882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customXml" Target="../customXml/item117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customXml" Target="../customXml/item138.xml"/><Relationship Id="rId159" Type="http://schemas.openxmlformats.org/officeDocument/2006/relationships/customXml" Target="../customXml/item159.xml"/><Relationship Id="rId170" Type="http://schemas.openxmlformats.org/officeDocument/2006/relationships/customXml" Target="../customXml/item170.xml"/><Relationship Id="rId191" Type="http://schemas.openxmlformats.org/officeDocument/2006/relationships/customXml" Target="../customXml/item191.xml"/><Relationship Id="rId205" Type="http://schemas.openxmlformats.org/officeDocument/2006/relationships/customXml" Target="../customXml/item205.xml"/><Relationship Id="rId226" Type="http://schemas.openxmlformats.org/officeDocument/2006/relationships/customXml" Target="../customXml/item226.xml"/><Relationship Id="rId247" Type="http://schemas.openxmlformats.org/officeDocument/2006/relationships/slide" Target="slides/slide5.xml"/><Relationship Id="rId107" Type="http://schemas.openxmlformats.org/officeDocument/2006/relationships/customXml" Target="../customXml/item107.xml"/><Relationship Id="rId268" Type="http://schemas.openxmlformats.org/officeDocument/2006/relationships/presProps" Target="presProps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customXml" Target="../customXml/item128.xml"/><Relationship Id="rId149" Type="http://schemas.openxmlformats.org/officeDocument/2006/relationships/customXml" Target="../customXml/item149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customXml" Target="../customXml/item160.xml"/><Relationship Id="rId181" Type="http://schemas.openxmlformats.org/officeDocument/2006/relationships/customXml" Target="../customXml/item181.xml"/><Relationship Id="rId216" Type="http://schemas.openxmlformats.org/officeDocument/2006/relationships/customXml" Target="../customXml/item216.xml"/><Relationship Id="rId237" Type="http://schemas.openxmlformats.org/officeDocument/2006/relationships/customXml" Target="../customXml/item237.xml"/><Relationship Id="rId258" Type="http://schemas.openxmlformats.org/officeDocument/2006/relationships/slide" Target="slides/slide16.xml"/><Relationship Id="rId22" Type="http://schemas.openxmlformats.org/officeDocument/2006/relationships/customXml" Target="../customXml/item22.xml"/><Relationship Id="rId43" Type="http://schemas.openxmlformats.org/officeDocument/2006/relationships/customXml" Target="../customXml/item43.xml"/><Relationship Id="rId64" Type="http://schemas.openxmlformats.org/officeDocument/2006/relationships/customXml" Target="../customXml/item64.xml"/><Relationship Id="rId118" Type="http://schemas.openxmlformats.org/officeDocument/2006/relationships/customXml" Target="../customXml/item118.xml"/><Relationship Id="rId139" Type="http://schemas.openxmlformats.org/officeDocument/2006/relationships/customXml" Target="../customXml/item139.xml"/><Relationship Id="rId85" Type="http://schemas.openxmlformats.org/officeDocument/2006/relationships/customXml" Target="../customXml/item85.xml"/><Relationship Id="rId150" Type="http://schemas.openxmlformats.org/officeDocument/2006/relationships/customXml" Target="../customXml/item150.xml"/><Relationship Id="rId171" Type="http://schemas.openxmlformats.org/officeDocument/2006/relationships/customXml" Target="../customXml/item171.xml"/><Relationship Id="rId192" Type="http://schemas.openxmlformats.org/officeDocument/2006/relationships/customXml" Target="../customXml/item192.xml"/><Relationship Id="rId206" Type="http://schemas.openxmlformats.org/officeDocument/2006/relationships/customXml" Target="../customXml/item206.xml"/><Relationship Id="rId227" Type="http://schemas.openxmlformats.org/officeDocument/2006/relationships/customXml" Target="../customXml/item227.xml"/><Relationship Id="rId248" Type="http://schemas.openxmlformats.org/officeDocument/2006/relationships/slide" Target="slides/slide6.xml"/><Relationship Id="rId269" Type="http://schemas.openxmlformats.org/officeDocument/2006/relationships/viewProps" Target="viewProps.xml"/><Relationship Id="rId12" Type="http://schemas.openxmlformats.org/officeDocument/2006/relationships/customXml" Target="../customXml/item12.xml"/><Relationship Id="rId33" Type="http://schemas.openxmlformats.org/officeDocument/2006/relationships/customXml" Target="../customXml/item33.xml"/><Relationship Id="rId108" Type="http://schemas.openxmlformats.org/officeDocument/2006/relationships/customXml" Target="../customXml/item108.xml"/><Relationship Id="rId129" Type="http://schemas.openxmlformats.org/officeDocument/2006/relationships/customXml" Target="../customXml/item129.xml"/><Relationship Id="rId54" Type="http://schemas.openxmlformats.org/officeDocument/2006/relationships/customXml" Target="../customXml/item54.xml"/><Relationship Id="rId75" Type="http://schemas.openxmlformats.org/officeDocument/2006/relationships/customXml" Target="../customXml/item75.xml"/><Relationship Id="rId96" Type="http://schemas.openxmlformats.org/officeDocument/2006/relationships/customXml" Target="../customXml/item96.xml"/><Relationship Id="rId140" Type="http://schemas.openxmlformats.org/officeDocument/2006/relationships/customXml" Target="../customXml/item140.xml"/><Relationship Id="rId161" Type="http://schemas.openxmlformats.org/officeDocument/2006/relationships/customXml" Target="../customXml/item161.xml"/><Relationship Id="rId182" Type="http://schemas.openxmlformats.org/officeDocument/2006/relationships/customXml" Target="../customXml/item182.xml"/><Relationship Id="rId217" Type="http://schemas.openxmlformats.org/officeDocument/2006/relationships/customXml" Target="../customXml/item217.xml"/><Relationship Id="rId6" Type="http://schemas.openxmlformats.org/officeDocument/2006/relationships/customXml" Target="../customXml/item6.xml"/><Relationship Id="rId238" Type="http://schemas.openxmlformats.org/officeDocument/2006/relationships/customXml" Target="../customXml/item238.xml"/><Relationship Id="rId259" Type="http://schemas.openxmlformats.org/officeDocument/2006/relationships/slide" Target="slides/slide17.xml"/><Relationship Id="rId23" Type="http://schemas.openxmlformats.org/officeDocument/2006/relationships/customXml" Target="../customXml/item23.xml"/><Relationship Id="rId119" Type="http://schemas.openxmlformats.org/officeDocument/2006/relationships/customXml" Target="../customXml/item119.xml"/><Relationship Id="rId270" Type="http://schemas.openxmlformats.org/officeDocument/2006/relationships/theme" Target="theme/theme1.xml"/><Relationship Id="rId44" Type="http://schemas.openxmlformats.org/officeDocument/2006/relationships/customXml" Target="../customXml/item44.xml"/><Relationship Id="rId60" Type="http://schemas.openxmlformats.org/officeDocument/2006/relationships/customXml" Target="../customXml/item60.xml"/><Relationship Id="rId65" Type="http://schemas.openxmlformats.org/officeDocument/2006/relationships/customXml" Target="../customXml/item65.xml"/><Relationship Id="rId81" Type="http://schemas.openxmlformats.org/officeDocument/2006/relationships/customXml" Target="../customXml/item81.xml"/><Relationship Id="rId86" Type="http://schemas.openxmlformats.org/officeDocument/2006/relationships/customXml" Target="../customXml/item86.xml"/><Relationship Id="rId130" Type="http://schemas.openxmlformats.org/officeDocument/2006/relationships/customXml" Target="../customXml/item130.xml"/><Relationship Id="rId135" Type="http://schemas.openxmlformats.org/officeDocument/2006/relationships/customXml" Target="../customXml/item135.xml"/><Relationship Id="rId151" Type="http://schemas.openxmlformats.org/officeDocument/2006/relationships/customXml" Target="../customXml/item151.xml"/><Relationship Id="rId156" Type="http://schemas.openxmlformats.org/officeDocument/2006/relationships/customXml" Target="../customXml/item156.xml"/><Relationship Id="rId177" Type="http://schemas.openxmlformats.org/officeDocument/2006/relationships/customXml" Target="../customXml/item177.xml"/><Relationship Id="rId198" Type="http://schemas.openxmlformats.org/officeDocument/2006/relationships/customXml" Target="../customXml/item198.xml"/><Relationship Id="rId172" Type="http://schemas.openxmlformats.org/officeDocument/2006/relationships/customXml" Target="../customXml/item172.xml"/><Relationship Id="rId193" Type="http://schemas.openxmlformats.org/officeDocument/2006/relationships/customXml" Target="../customXml/item193.xml"/><Relationship Id="rId202" Type="http://schemas.openxmlformats.org/officeDocument/2006/relationships/customXml" Target="../customXml/item202.xml"/><Relationship Id="rId207" Type="http://schemas.openxmlformats.org/officeDocument/2006/relationships/customXml" Target="../customXml/item207.xml"/><Relationship Id="rId223" Type="http://schemas.openxmlformats.org/officeDocument/2006/relationships/customXml" Target="../customXml/item223.xml"/><Relationship Id="rId228" Type="http://schemas.openxmlformats.org/officeDocument/2006/relationships/customXml" Target="../customXml/item228.xml"/><Relationship Id="rId244" Type="http://schemas.openxmlformats.org/officeDocument/2006/relationships/slide" Target="slides/slide2.xml"/><Relationship Id="rId249" Type="http://schemas.openxmlformats.org/officeDocument/2006/relationships/slide" Target="slides/slide7.xml"/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109" Type="http://schemas.openxmlformats.org/officeDocument/2006/relationships/customXml" Target="../customXml/item109.xml"/><Relationship Id="rId260" Type="http://schemas.openxmlformats.org/officeDocument/2006/relationships/slide" Target="slides/slide18.xml"/><Relationship Id="rId265" Type="http://schemas.openxmlformats.org/officeDocument/2006/relationships/font" Target="fonts/font5.fntdata"/><Relationship Id="rId34" Type="http://schemas.openxmlformats.org/officeDocument/2006/relationships/customXml" Target="../customXml/item34.xml"/><Relationship Id="rId50" Type="http://schemas.openxmlformats.org/officeDocument/2006/relationships/customXml" Target="../customXml/item50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04" Type="http://schemas.openxmlformats.org/officeDocument/2006/relationships/customXml" Target="../customXml/item104.xml"/><Relationship Id="rId120" Type="http://schemas.openxmlformats.org/officeDocument/2006/relationships/customXml" Target="../customXml/item120.xml"/><Relationship Id="rId125" Type="http://schemas.openxmlformats.org/officeDocument/2006/relationships/customXml" Target="../customXml/item125.xml"/><Relationship Id="rId141" Type="http://schemas.openxmlformats.org/officeDocument/2006/relationships/customXml" Target="../customXml/item141.xml"/><Relationship Id="rId146" Type="http://schemas.openxmlformats.org/officeDocument/2006/relationships/customXml" Target="../customXml/item146.xml"/><Relationship Id="rId167" Type="http://schemas.openxmlformats.org/officeDocument/2006/relationships/customXml" Target="../customXml/item167.xml"/><Relationship Id="rId188" Type="http://schemas.openxmlformats.org/officeDocument/2006/relationships/customXml" Target="../customXml/item188.xml"/><Relationship Id="rId7" Type="http://schemas.openxmlformats.org/officeDocument/2006/relationships/customXml" Target="../customXml/item7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Relationship Id="rId162" Type="http://schemas.openxmlformats.org/officeDocument/2006/relationships/customXml" Target="../customXml/item162.xml"/><Relationship Id="rId183" Type="http://schemas.openxmlformats.org/officeDocument/2006/relationships/customXml" Target="../customXml/item183.xml"/><Relationship Id="rId213" Type="http://schemas.openxmlformats.org/officeDocument/2006/relationships/customXml" Target="../customXml/item213.xml"/><Relationship Id="rId218" Type="http://schemas.openxmlformats.org/officeDocument/2006/relationships/customXml" Target="../customXml/item218.xml"/><Relationship Id="rId234" Type="http://schemas.openxmlformats.org/officeDocument/2006/relationships/customXml" Target="../customXml/item234.xml"/><Relationship Id="rId239" Type="http://schemas.openxmlformats.org/officeDocument/2006/relationships/customXml" Target="../customXml/item239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50" Type="http://schemas.openxmlformats.org/officeDocument/2006/relationships/slide" Target="slides/slide8.xml"/><Relationship Id="rId255" Type="http://schemas.openxmlformats.org/officeDocument/2006/relationships/slide" Target="slides/slide13.xml"/><Relationship Id="rId271" Type="http://schemas.openxmlformats.org/officeDocument/2006/relationships/tableStyles" Target="tableStyles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customXml" Target="../customXml/item110.xml"/><Relationship Id="rId115" Type="http://schemas.openxmlformats.org/officeDocument/2006/relationships/customXml" Target="../customXml/item115.xml"/><Relationship Id="rId131" Type="http://schemas.openxmlformats.org/officeDocument/2006/relationships/customXml" Target="../customXml/item131.xml"/><Relationship Id="rId136" Type="http://schemas.openxmlformats.org/officeDocument/2006/relationships/customXml" Target="../customXml/item136.xml"/><Relationship Id="rId157" Type="http://schemas.openxmlformats.org/officeDocument/2006/relationships/customXml" Target="../customXml/item157.xml"/><Relationship Id="rId178" Type="http://schemas.openxmlformats.org/officeDocument/2006/relationships/customXml" Target="../customXml/item178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customXml" Target="../customXml/item152.xml"/><Relationship Id="rId173" Type="http://schemas.openxmlformats.org/officeDocument/2006/relationships/customXml" Target="../customXml/item173.xml"/><Relationship Id="rId194" Type="http://schemas.openxmlformats.org/officeDocument/2006/relationships/customXml" Target="../customXml/item194.xml"/><Relationship Id="rId199" Type="http://schemas.openxmlformats.org/officeDocument/2006/relationships/customXml" Target="../customXml/item199.xml"/><Relationship Id="rId203" Type="http://schemas.openxmlformats.org/officeDocument/2006/relationships/customXml" Target="../customXml/item203.xml"/><Relationship Id="rId208" Type="http://schemas.openxmlformats.org/officeDocument/2006/relationships/customXml" Target="../customXml/item208.xml"/><Relationship Id="rId229" Type="http://schemas.openxmlformats.org/officeDocument/2006/relationships/customXml" Target="../customXml/item229.xml"/><Relationship Id="rId19" Type="http://schemas.openxmlformats.org/officeDocument/2006/relationships/customXml" Target="../customXml/item19.xml"/><Relationship Id="rId224" Type="http://schemas.openxmlformats.org/officeDocument/2006/relationships/customXml" Target="../customXml/item224.xml"/><Relationship Id="rId240" Type="http://schemas.openxmlformats.org/officeDocument/2006/relationships/customXml" Target="../customXml/item240.xml"/><Relationship Id="rId245" Type="http://schemas.openxmlformats.org/officeDocument/2006/relationships/slide" Target="slides/slide3.xml"/><Relationship Id="rId261" Type="http://schemas.openxmlformats.org/officeDocument/2006/relationships/font" Target="fonts/font1.fntdata"/><Relationship Id="rId266" Type="http://schemas.openxmlformats.org/officeDocument/2006/relationships/font" Target="fonts/font6.fntdata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customXml" Target="../customXml/item126.xml"/><Relationship Id="rId147" Type="http://schemas.openxmlformats.org/officeDocument/2006/relationships/customXml" Target="../customXml/item147.xml"/><Relationship Id="rId168" Type="http://schemas.openxmlformats.org/officeDocument/2006/relationships/customXml" Target="../customXml/item168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customXml" Target="../customXml/item121.xml"/><Relationship Id="rId142" Type="http://schemas.openxmlformats.org/officeDocument/2006/relationships/customXml" Target="../customXml/item142.xml"/><Relationship Id="rId163" Type="http://schemas.openxmlformats.org/officeDocument/2006/relationships/customXml" Target="../customXml/item163.xml"/><Relationship Id="rId184" Type="http://schemas.openxmlformats.org/officeDocument/2006/relationships/customXml" Target="../customXml/item184.xml"/><Relationship Id="rId189" Type="http://schemas.openxmlformats.org/officeDocument/2006/relationships/customXml" Target="../customXml/item189.xml"/><Relationship Id="rId219" Type="http://schemas.openxmlformats.org/officeDocument/2006/relationships/customXml" Target="../customXml/item219.xml"/><Relationship Id="rId3" Type="http://schemas.openxmlformats.org/officeDocument/2006/relationships/customXml" Target="../customXml/item3.xml"/><Relationship Id="rId214" Type="http://schemas.openxmlformats.org/officeDocument/2006/relationships/customXml" Target="../customXml/item214.xml"/><Relationship Id="rId230" Type="http://schemas.openxmlformats.org/officeDocument/2006/relationships/customXml" Target="../customXml/item230.xml"/><Relationship Id="rId235" Type="http://schemas.openxmlformats.org/officeDocument/2006/relationships/customXml" Target="../customXml/item235.xml"/><Relationship Id="rId251" Type="http://schemas.openxmlformats.org/officeDocument/2006/relationships/slide" Target="slides/slide9.xml"/><Relationship Id="rId256" Type="http://schemas.openxmlformats.org/officeDocument/2006/relationships/slide" Target="slides/slide14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customXml" Target="../customXml/item116.xml"/><Relationship Id="rId137" Type="http://schemas.openxmlformats.org/officeDocument/2006/relationships/customXml" Target="../customXml/item137.xml"/><Relationship Id="rId158" Type="http://schemas.openxmlformats.org/officeDocument/2006/relationships/customXml" Target="../customXml/item158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customXml" Target="../customXml/item111.xml"/><Relationship Id="rId132" Type="http://schemas.openxmlformats.org/officeDocument/2006/relationships/customXml" Target="../customXml/item132.xml"/><Relationship Id="rId153" Type="http://schemas.openxmlformats.org/officeDocument/2006/relationships/customXml" Target="../customXml/item153.xml"/><Relationship Id="rId174" Type="http://schemas.openxmlformats.org/officeDocument/2006/relationships/customXml" Target="../customXml/item174.xml"/><Relationship Id="rId179" Type="http://schemas.openxmlformats.org/officeDocument/2006/relationships/customXml" Target="../customXml/item179.xml"/><Relationship Id="rId195" Type="http://schemas.openxmlformats.org/officeDocument/2006/relationships/customXml" Target="../customXml/item195.xml"/><Relationship Id="rId209" Type="http://schemas.openxmlformats.org/officeDocument/2006/relationships/customXml" Target="../customXml/item209.xml"/><Relationship Id="rId190" Type="http://schemas.openxmlformats.org/officeDocument/2006/relationships/customXml" Target="../customXml/item190.xml"/><Relationship Id="rId204" Type="http://schemas.openxmlformats.org/officeDocument/2006/relationships/customXml" Target="../customXml/item204.xml"/><Relationship Id="rId220" Type="http://schemas.openxmlformats.org/officeDocument/2006/relationships/customXml" Target="../customXml/item220.xml"/><Relationship Id="rId225" Type="http://schemas.openxmlformats.org/officeDocument/2006/relationships/customXml" Target="../customXml/item225.xml"/><Relationship Id="rId241" Type="http://schemas.openxmlformats.org/officeDocument/2006/relationships/customXml" Target="../customXml/item241.xml"/><Relationship Id="rId246" Type="http://schemas.openxmlformats.org/officeDocument/2006/relationships/slide" Target="slides/slide4.xml"/><Relationship Id="rId267" Type="http://schemas.openxmlformats.org/officeDocument/2006/relationships/commentAuthors" Target="commentAuthors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customXml" Target="../customXml/item106.xml"/><Relationship Id="rId127" Type="http://schemas.openxmlformats.org/officeDocument/2006/relationships/customXml" Target="../customXml/item127.xml"/><Relationship Id="rId262" Type="http://schemas.openxmlformats.org/officeDocument/2006/relationships/font" Target="fonts/font2.fntdata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customXml" Target="../customXml/item122.xml"/><Relationship Id="rId143" Type="http://schemas.openxmlformats.org/officeDocument/2006/relationships/customXml" Target="../customXml/item143.xml"/><Relationship Id="rId148" Type="http://schemas.openxmlformats.org/officeDocument/2006/relationships/customXml" Target="../customXml/item148.xml"/><Relationship Id="rId164" Type="http://schemas.openxmlformats.org/officeDocument/2006/relationships/customXml" Target="../customXml/item164.xml"/><Relationship Id="rId169" Type="http://schemas.openxmlformats.org/officeDocument/2006/relationships/customXml" Target="../customXml/item169.xml"/><Relationship Id="rId185" Type="http://schemas.openxmlformats.org/officeDocument/2006/relationships/customXml" Target="../customXml/item185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customXml" Target="../customXml/item180.xml"/><Relationship Id="rId210" Type="http://schemas.openxmlformats.org/officeDocument/2006/relationships/customXml" Target="../customXml/item210.xml"/><Relationship Id="rId215" Type="http://schemas.openxmlformats.org/officeDocument/2006/relationships/customXml" Target="../customXml/item215.xml"/><Relationship Id="rId236" Type="http://schemas.openxmlformats.org/officeDocument/2006/relationships/customXml" Target="../customXml/item236.xml"/><Relationship Id="rId257" Type="http://schemas.openxmlformats.org/officeDocument/2006/relationships/slide" Target="slides/slide15.xml"/><Relationship Id="rId26" Type="http://schemas.openxmlformats.org/officeDocument/2006/relationships/customXml" Target="../customXml/item26.xml"/><Relationship Id="rId231" Type="http://schemas.openxmlformats.org/officeDocument/2006/relationships/customXml" Target="../customXml/item231.xml"/><Relationship Id="rId252" Type="http://schemas.openxmlformats.org/officeDocument/2006/relationships/slide" Target="slides/slide10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customXml" Target="../customXml/item112.xml"/><Relationship Id="rId133" Type="http://schemas.openxmlformats.org/officeDocument/2006/relationships/customXml" Target="../customXml/item133.xml"/><Relationship Id="rId154" Type="http://schemas.openxmlformats.org/officeDocument/2006/relationships/customXml" Target="../customXml/item154.xml"/><Relationship Id="rId175" Type="http://schemas.openxmlformats.org/officeDocument/2006/relationships/customXml" Target="../customXml/item175.xml"/><Relationship Id="rId196" Type="http://schemas.openxmlformats.org/officeDocument/2006/relationships/customXml" Target="../customXml/item196.xml"/><Relationship Id="rId200" Type="http://schemas.openxmlformats.org/officeDocument/2006/relationships/customXml" Target="../customXml/item200.xml"/><Relationship Id="rId16" Type="http://schemas.openxmlformats.org/officeDocument/2006/relationships/customXml" Target="../customXml/item16.xml"/><Relationship Id="rId221" Type="http://schemas.openxmlformats.org/officeDocument/2006/relationships/customXml" Target="../customXml/item221.xml"/><Relationship Id="rId242" Type="http://schemas.openxmlformats.org/officeDocument/2006/relationships/slideMaster" Target="slideMasters/slideMaster1.xml"/><Relationship Id="rId263" Type="http://schemas.openxmlformats.org/officeDocument/2006/relationships/font" Target="fonts/font3.fntdata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customXml" Target="../customXml/item123.xml"/><Relationship Id="rId144" Type="http://schemas.openxmlformats.org/officeDocument/2006/relationships/customXml" Target="../customXml/item144.xml"/><Relationship Id="rId90" Type="http://schemas.openxmlformats.org/officeDocument/2006/relationships/customXml" Target="../customXml/item90.xml"/><Relationship Id="rId165" Type="http://schemas.openxmlformats.org/officeDocument/2006/relationships/customXml" Target="../customXml/item165.xml"/><Relationship Id="rId186" Type="http://schemas.openxmlformats.org/officeDocument/2006/relationships/customXml" Target="../customXml/item186.xml"/><Relationship Id="rId211" Type="http://schemas.openxmlformats.org/officeDocument/2006/relationships/customXml" Target="../customXml/item211.xml"/><Relationship Id="rId232" Type="http://schemas.openxmlformats.org/officeDocument/2006/relationships/customXml" Target="../customXml/item232.xml"/><Relationship Id="rId253" Type="http://schemas.openxmlformats.org/officeDocument/2006/relationships/slide" Target="slides/slide11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customXml" Target="../customXml/item113.xml"/><Relationship Id="rId134" Type="http://schemas.openxmlformats.org/officeDocument/2006/relationships/customXml" Target="../customXml/item134.xml"/><Relationship Id="rId80" Type="http://schemas.openxmlformats.org/officeDocument/2006/relationships/customXml" Target="../customXml/item80.xml"/><Relationship Id="rId155" Type="http://schemas.openxmlformats.org/officeDocument/2006/relationships/customXml" Target="../customXml/item155.xml"/><Relationship Id="rId176" Type="http://schemas.openxmlformats.org/officeDocument/2006/relationships/customXml" Target="../customXml/item176.xml"/><Relationship Id="rId197" Type="http://schemas.openxmlformats.org/officeDocument/2006/relationships/customXml" Target="../customXml/item197.xml"/><Relationship Id="rId201" Type="http://schemas.openxmlformats.org/officeDocument/2006/relationships/customXml" Target="../customXml/item201.xml"/><Relationship Id="rId222" Type="http://schemas.openxmlformats.org/officeDocument/2006/relationships/customXml" Target="../customXml/item222.xml"/><Relationship Id="rId243" Type="http://schemas.openxmlformats.org/officeDocument/2006/relationships/slide" Target="slides/slide1.xml"/><Relationship Id="rId264" Type="http://schemas.openxmlformats.org/officeDocument/2006/relationships/font" Target="fonts/font4.fntdata"/><Relationship Id="rId17" Type="http://schemas.openxmlformats.org/officeDocument/2006/relationships/customXml" Target="../customXml/item17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24" Type="http://schemas.openxmlformats.org/officeDocument/2006/relationships/customXml" Target="../customXml/item124.xml"/><Relationship Id="rId70" Type="http://schemas.openxmlformats.org/officeDocument/2006/relationships/customXml" Target="../customXml/item70.xml"/><Relationship Id="rId91" Type="http://schemas.openxmlformats.org/officeDocument/2006/relationships/customXml" Target="../customXml/item91.xml"/><Relationship Id="rId145" Type="http://schemas.openxmlformats.org/officeDocument/2006/relationships/customXml" Target="../customXml/item145.xml"/><Relationship Id="rId166" Type="http://schemas.openxmlformats.org/officeDocument/2006/relationships/customXml" Target="../customXml/item166.xml"/><Relationship Id="rId187" Type="http://schemas.openxmlformats.org/officeDocument/2006/relationships/customXml" Target="../customXml/item187.xml"/><Relationship Id="rId1" Type="http://schemas.openxmlformats.org/officeDocument/2006/relationships/customXml" Target="../customXml/item1.xml"/><Relationship Id="rId212" Type="http://schemas.openxmlformats.org/officeDocument/2006/relationships/customXml" Target="../customXml/item212.xml"/><Relationship Id="rId233" Type="http://schemas.openxmlformats.org/officeDocument/2006/relationships/customXml" Target="../customXml/item233.xml"/><Relationship Id="rId254" Type="http://schemas.openxmlformats.org/officeDocument/2006/relationships/slide" Target="slides/slide12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customXml" Target="../customXml/item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5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94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1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92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87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06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30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1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61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14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05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14800-2D3E-4EF4-90B3-B293E6EA7BF7}" type="datetimeFigureOut">
              <a:rPr lang="en-US" smtClean="0"/>
              <a:t>6/27/2019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2B3B32-59D0-4FCB-8888-36B8CABEAD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54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drive/u/0/folders/1yFEmYlWgcjKkeS48UQ0SerYZdpTY0oEm" TargetMode="External"/><Relationship Id="rId2" Type="http://schemas.openxmlformats.org/officeDocument/2006/relationships/hyperlink" Target="ftp://newftp.epa.gov/air/emismod/2016/v1/reports/nonroad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views.cira.colostate.edu/wiki/wiki/9179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views.cira.colostate.edu/wiki/Attachments/Inventory%20Collaborative/nonroad_files/TCEQ-Nonroad-Overview-Kite-2018-04-26.pdf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357459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2016 </a:t>
            </a:r>
            <a:r>
              <a:rPr lang="en-US" sz="4400" b="1" dirty="0" err="1">
                <a:solidFill>
                  <a:schemeClr val="accent5">
                    <a:lumMod val="75000"/>
                  </a:schemeClr>
                </a:solidFill>
              </a:rPr>
              <a:t>Nonroad</a:t>
            </a: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</a:rPr>
              <a:t> Collaborative Work Group</a:t>
            </a:r>
          </a:p>
          <a:p>
            <a:pPr algn="ctr"/>
            <a:endParaRPr lang="en-US" sz="4000" b="1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27 June 2019</a:t>
            </a:r>
          </a:p>
          <a:p>
            <a:pPr algn="ctr"/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6BF14B-A0B9-4072-B315-75B484914B6F}"/>
              </a:ext>
            </a:extLst>
          </p:cNvPr>
          <p:cNvSpPr txBox="1"/>
          <p:nvPr/>
        </p:nvSpPr>
        <p:spPr>
          <a:xfrm>
            <a:off x="1562100" y="3902908"/>
            <a:ext cx="90678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Conference Lines:</a:t>
            </a:r>
          </a:p>
          <a:p>
            <a:endParaRPr lang="en-US" dirty="0"/>
          </a:p>
          <a:p>
            <a:r>
              <a:rPr lang="en-US" sz="1600" dirty="0"/>
              <a:t>Main line: 202-991-0477</a:t>
            </a:r>
          </a:p>
          <a:p>
            <a:r>
              <a:rPr lang="en-US" sz="1600" dirty="0"/>
              <a:t>EPA Region 1 (Boston): 857-702-8290			EPA Region 2 (NYC): 347-384-7287</a:t>
            </a:r>
          </a:p>
          <a:p>
            <a:r>
              <a:rPr lang="en-US" sz="1600" dirty="0"/>
              <a:t>EPA Region 3 (Philadelphia): 484-352-3221			EPA Region 4 (Atlanta): 470-705-2279</a:t>
            </a:r>
          </a:p>
          <a:p>
            <a:r>
              <a:rPr lang="en-US" sz="1600" dirty="0"/>
              <a:t>EPA Region 5 (Chicago): 312-667-7115			EPA Region 6 (Dallas): 469-250-2701</a:t>
            </a:r>
          </a:p>
          <a:p>
            <a:r>
              <a:rPr lang="en-US" sz="1600" dirty="0"/>
              <a:t>EPA Region 7 (Kansas City): 913-608-8349			EPA Region 8 (Denver): 720-642-6536</a:t>
            </a:r>
          </a:p>
          <a:p>
            <a:r>
              <a:rPr lang="en-US" sz="1600" dirty="0"/>
              <a:t>EPA Region 9 (San Francisco): 628-246-1294			EPA Region 10 (Seattle): 206-800-4483</a:t>
            </a:r>
          </a:p>
          <a:p>
            <a:r>
              <a:rPr lang="en-US" sz="1600" dirty="0"/>
              <a:t>EPA RTP (Raleigh): 984-444-7480				</a:t>
            </a:r>
            <a:endParaRPr lang="en-US" dirty="0"/>
          </a:p>
          <a:p>
            <a:endParaRPr lang="en-US" b="1" dirty="0"/>
          </a:p>
          <a:p>
            <a:r>
              <a:rPr lang="en-US" b="1" dirty="0"/>
              <a:t>Conference ID:</a:t>
            </a:r>
            <a:r>
              <a:rPr lang="en-US" dirty="0"/>
              <a:t> 6926578</a:t>
            </a:r>
          </a:p>
        </p:txBody>
      </p:sp>
    </p:spTree>
    <p:extLst>
      <p:ext uri="{BB962C8B-B14F-4D97-AF65-F5344CB8AC3E}">
        <p14:creationId xmlns:p14="http://schemas.microsoft.com/office/powerpoint/2010/main" val="237439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Commercial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6821424" y="4809002"/>
            <a:ext cx="500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spatial allocations and fuel formulation in Georgia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and populations in Texas</a:t>
            </a:r>
          </a:p>
          <a:p>
            <a:pPr lvl="1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37B39-FBD3-4194-B3D1-2EB9F5F97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800" cy="3474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9B3D0B-B302-4339-A233-7E3519454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788361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8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Industrial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6821424" y="4809002"/>
            <a:ext cx="5004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spatial allocations and fuel formulation in Georgia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and populations in Texas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E19615-A42C-4214-A667-CB4902286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800" cy="3474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6558FA-C584-45BC-9A9A-C9E35B1A8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736584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15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Lawn &amp; Garden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6807973" y="4522922"/>
            <a:ext cx="50048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spatial allocations and fuel formulation in Georgia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populations in Maricopa County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and populations in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DD531E-F3BD-40FB-844A-3FAA2CABF9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799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407DC-659D-405E-BE77-6DFB3218E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68480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14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Logging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7187184" y="4797474"/>
            <a:ext cx="50048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spatial allocations and fuel formulation in Georgia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and populations in Texas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90B6DE-A3A5-45FA-A41F-63B11F1C3E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799" cy="3474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D45107-19F3-47C7-9EB4-F0E4A0C3D1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920677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7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Recreational Marine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7101303" y="4764238"/>
            <a:ext cx="500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spatial allocations in Washington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populations in Connecticut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and populations in Texas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870076-23CF-4625-A74E-E89B7852A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801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EB94E-2E97-42B3-8E62-03F474276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6618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349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Recreational Vehicles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6958271" y="4517136"/>
            <a:ext cx="522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spatial allocations and fuel formulation in Georgia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snowmobile populations and month allocations in Utah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and populations in Texas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9DF283-B650-404B-8B2E-9E4FB1A87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799" cy="3474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FCCD7-BBD1-47E2-B4AC-0936DE6A14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736583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75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Railway Maintenance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4392AA-EF90-43DD-A699-467F70E33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800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E7CB42-803A-4F50-9D99-F421DCDC3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736583" cy="3474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4D48104-27D5-4023-9B5C-225E2826B688}"/>
              </a:ext>
            </a:extLst>
          </p:cNvPr>
          <p:cNvSpPr txBox="1"/>
          <p:nvPr/>
        </p:nvSpPr>
        <p:spPr>
          <a:xfrm>
            <a:off x="7187184" y="4797474"/>
            <a:ext cx="500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and populations in Texas</a:t>
            </a:r>
          </a:p>
        </p:txBody>
      </p:sp>
    </p:spTree>
    <p:extLst>
      <p:ext uri="{BB962C8B-B14F-4D97-AF65-F5344CB8AC3E}">
        <p14:creationId xmlns:p14="http://schemas.microsoft.com/office/powerpoint/2010/main" val="160979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Underground Mining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7187184" y="4797474"/>
            <a:ext cx="500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69AF85-FEF9-424A-9C52-C9E2B8B71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800" cy="3474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EFE506-F575-457C-9513-43468E094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736583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8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Discussion/Next Steps/Reminders</a:t>
            </a:r>
            <a:endParaRPr lang="en-US" sz="4200" b="1" baseline="-25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C655A4-6BBA-4E80-B557-C0CD2B65A077}"/>
              </a:ext>
            </a:extLst>
          </p:cNvPr>
          <p:cNvSpPr/>
          <p:nvPr/>
        </p:nvSpPr>
        <p:spPr>
          <a:xfrm>
            <a:off x="155183" y="1135738"/>
            <a:ext cx="1167993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Discussion/questions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Next steps: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All: review and provide comment on 2016v1 summaries for CY2016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EPA: kick-off future year nonroad runs in July/early August; start compiling 2016v1 documentation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EPA: incorporate </a:t>
            </a:r>
            <a:r>
              <a:rPr lang="en-US" sz="2000" dirty="0" err="1"/>
              <a:t>TexN</a:t>
            </a:r>
            <a:r>
              <a:rPr lang="en-US" sz="2000" dirty="0"/>
              <a:t> emissions</a:t>
            </a:r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Accessing emissions summaries, county plots, and other information: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2016 v1 emission summaries and maps:       </a:t>
            </a:r>
            <a:r>
              <a:rPr lang="en-US" u="sng" dirty="0">
                <a:hlinkClick r:id="rId2"/>
              </a:rPr>
              <a:t>ftp://newftp.epa.gov/air/emismod/2016/v1/reports/nonroad/</a:t>
            </a:r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2016 beta summary files on Google Drive: </a:t>
            </a:r>
            <a:r>
              <a:rPr lang="en-US" sz="2000" dirty="0">
                <a:hlinkClick r:id="rId3"/>
              </a:rPr>
              <a:t>https://drive.google.com/drive/u/0/folders/1yFEmYlWgcjKkeS48UQ0SerYZdpTY0oEm</a:t>
            </a:r>
            <a:endParaRPr lang="en-US" sz="20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000" dirty="0"/>
              <a:t>Work Group meeting minutes and related files and links available on Work Group wiki: </a:t>
            </a:r>
            <a:r>
              <a:rPr lang="en-US" sz="2000" dirty="0">
                <a:hlinkClick r:id="rId4"/>
              </a:rPr>
              <a:t>http://views.cira.colostate.edu/wiki/wiki/9179</a:t>
            </a:r>
            <a:endParaRPr lang="en-US" sz="2000" dirty="0"/>
          </a:p>
          <a:p>
            <a:pPr lvl="1"/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Next meeting: TBD (likely August, following completion of future year runs)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633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Meeting Agenda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1467" y="1901823"/>
            <a:ext cx="104899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Review of 2016v1 Results for Calendar Year 2016</a:t>
            </a:r>
          </a:p>
          <a:p>
            <a:endParaRPr lang="en-US" sz="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2016v1 Run Set-Up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National Emission Summaries by Equipment Sector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Total County-Level Emissions (NOx, VOC, PM2.5)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County-Level Emissions by Equipment Sector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Discussion/Next steps/Reminders</a:t>
            </a:r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54542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Run Set-Up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29311C-4C28-41AD-A3A6-5FB1071DA390}"/>
              </a:ext>
            </a:extLst>
          </p:cNvPr>
          <p:cNvSpPr txBox="1"/>
          <p:nvPr/>
        </p:nvSpPr>
        <p:spPr>
          <a:xfrm>
            <a:off x="572902" y="1158307"/>
            <a:ext cx="1072837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Reviewed data submitted for 2017 NEI and incorporated into 2016v1 where appropriate, for example: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Month and spatial allocations of snowmobiles in Utah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Recreational marine allocations in Washington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Updated equipment populations in Texas, Maricopa County (AZ), Utah, Connecticut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Temporal (weekend/weekday and month) activity profiles and equipment types in Texas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Updated Georgia and Utah fuel supplies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Updated Agricultural and Construction equipment allocations to the state- and county-level (Work Group update)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Temporal (month) profiles for Agricultural equipment activity in LADCO states (Illinois, Indiana, Iowa, Michigan, Minnesota, Missouri, Ohio, Wisconsin)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Note: Texas provided 2016 nonroad emissions calculated with their </a:t>
            </a:r>
            <a:r>
              <a:rPr lang="en-US" sz="2000" dirty="0" err="1"/>
              <a:t>TexN</a:t>
            </a:r>
            <a:r>
              <a:rPr lang="en-US" sz="2000" dirty="0"/>
              <a:t> tool. EPA is working on incorporating these emissions into 2016v1. TCEQ will also supply </a:t>
            </a:r>
            <a:r>
              <a:rPr lang="en-US" sz="2000" dirty="0" err="1"/>
              <a:t>TexN</a:t>
            </a:r>
            <a:r>
              <a:rPr lang="en-US" sz="2000" dirty="0"/>
              <a:t>-generated emissions for future years. For more information on this tool, please see </a:t>
            </a:r>
            <a:r>
              <a:rPr lang="en-US" sz="2000" dirty="0">
                <a:hlinkClick r:id="rId2"/>
              </a:rPr>
              <a:t>Chris Kite’s presentation</a:t>
            </a:r>
            <a:r>
              <a:rPr lang="en-US" sz="2000" dirty="0"/>
              <a:t> to this work group (April 2018).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FC4E5D-BA37-4038-BFCB-3D40B0281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176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Emission Summaries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91A08D-F8E8-47EB-B720-DFBE71674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0" t="3172" r="792" b="4828"/>
          <a:stretch/>
        </p:blipFill>
        <p:spPr>
          <a:xfrm>
            <a:off x="1239252" y="2588221"/>
            <a:ext cx="9713496" cy="3597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CB3324-3A77-45E5-99A8-DAD61B458827}"/>
              </a:ext>
            </a:extLst>
          </p:cNvPr>
          <p:cNvSpPr txBox="1"/>
          <p:nvPr/>
        </p:nvSpPr>
        <p:spPr>
          <a:xfrm>
            <a:off x="324466" y="1327354"/>
            <a:ext cx="9713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Differences between beta and v1 runs are attributable to state-supplied data and work group’s update to allocation of Construction and Agricultural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Reminder: beta inventory was run ‘off-the-shelf’ (no changes to model defaults)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6BCBD7-2394-4A23-8B56-B67A564A363C}"/>
              </a:ext>
            </a:extLst>
          </p:cNvPr>
          <p:cNvSpPr txBox="1"/>
          <p:nvPr/>
        </p:nvSpPr>
        <p:spPr>
          <a:xfrm>
            <a:off x="3768539" y="6185734"/>
            <a:ext cx="72699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/>
              <a:t>Notes: emissions from Airport Support and Oil Field Equipment are excluded from nonroad inventories.</a:t>
            </a:r>
          </a:p>
          <a:p>
            <a:pPr algn="r"/>
            <a:r>
              <a:rPr lang="en-US" sz="1100" i="1" dirty="0"/>
              <a:t>Above summaries include Puerto Rico and U.S. Virgin Islands.</a:t>
            </a:r>
          </a:p>
        </p:txBody>
      </p:sp>
    </p:spTree>
    <p:extLst>
      <p:ext uri="{BB962C8B-B14F-4D97-AF65-F5344CB8AC3E}">
        <p14:creationId xmlns:p14="http://schemas.microsoft.com/office/powerpoint/2010/main" val="1885285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Total County-Level Emissions (NOx)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EA46E-51B1-414D-B33D-5E5C601374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0" y="1042416"/>
            <a:ext cx="6661800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DB0D7A-3CFD-4BAF-914D-03B89AE154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713573" cy="34747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2C16BB-298F-4E39-9232-23FCF5D9F297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Nonroad Equipment Sectors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</p:spTree>
    <p:extLst>
      <p:ext uri="{BB962C8B-B14F-4D97-AF65-F5344CB8AC3E}">
        <p14:creationId xmlns:p14="http://schemas.microsoft.com/office/powerpoint/2010/main" val="317510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Total County-Level Emissions (VOC)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99760B-AB99-4118-9B18-BB9D8DC8A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799" cy="3474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79102A4-7F11-4DF7-890F-62E84734E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713573" cy="34747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30F10-B0D9-4086-A172-F0B403AC116A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Sectors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</p:spTree>
    <p:extLst>
      <p:ext uri="{BB962C8B-B14F-4D97-AF65-F5344CB8AC3E}">
        <p14:creationId xmlns:p14="http://schemas.microsoft.com/office/powerpoint/2010/main" val="12651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Total County-Level Emissions (PM2.5)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030F10-B0D9-4086-A172-F0B403AC116A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All Sectors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3476-B7CB-4C75-8046-BEA2B56DF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800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D01439-F343-45B9-B618-A95CF714E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66179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34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56D792-2136-4EB5-91B5-9B9FADBBE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39830"/>
            <a:ext cx="6669024" cy="34784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1A9894-0E6F-4E60-BB73-ACD779707C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83280"/>
            <a:ext cx="6669024" cy="34516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Agricultural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6752598" y="4549676"/>
            <a:ext cx="52919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equipment allocations (state- and county-level)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for LADCO states, Texas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equipment populations for Texas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 and Georgia</a:t>
            </a:r>
          </a:p>
        </p:txBody>
      </p:sp>
    </p:spTree>
    <p:extLst>
      <p:ext uri="{BB962C8B-B14F-4D97-AF65-F5344CB8AC3E}">
        <p14:creationId xmlns:p14="http://schemas.microsoft.com/office/powerpoint/2010/main" val="2559601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738664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2016v1 Results: County-Level Emissions by Sector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F0EB5-DDE3-4630-B506-3CF2CAB5ED98}"/>
              </a:ext>
            </a:extLst>
          </p:cNvPr>
          <p:cNvSpPr txBox="1"/>
          <p:nvPr/>
        </p:nvSpPr>
        <p:spPr>
          <a:xfrm>
            <a:off x="170688" y="1402080"/>
            <a:ext cx="52291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Construction Sector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Difference (tons/year): 2016v1 – 2016beta (below)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Percent difference: 2016v1  - 2016beta (right)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E0D9B5-ACEF-46EC-B320-F6E54CBE0F64}"/>
              </a:ext>
            </a:extLst>
          </p:cNvPr>
          <p:cNvSpPr txBox="1"/>
          <p:nvPr/>
        </p:nvSpPr>
        <p:spPr>
          <a:xfrm>
            <a:off x="6821423" y="4809002"/>
            <a:ext cx="5252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Includes: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equipment allocations (state- and county-level)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temporal profiles and populations in Texas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Updated fuel formulation in Utah (still </a:t>
            </a:r>
            <a:r>
              <a:rPr lang="en-US" dirty="0" err="1"/>
              <a:t>QAing</a:t>
            </a:r>
            <a:r>
              <a:rPr lang="en-US" dirty="0"/>
              <a:t>) and Georgia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5A28D8-20B7-4854-AEDE-0CCB488A7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76" y="1042416"/>
            <a:ext cx="6661799" cy="34747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67E8B2-A9A2-47DF-A9FF-08DC4494F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280"/>
            <a:ext cx="6661799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12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.xml"/></Relationships>
</file>

<file path=customXml/_rels/item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.xml"/></Relationships>
</file>

<file path=customXml/_rels/item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.xml"/></Relationships>
</file>

<file path=customXml/_rels/item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.xml"/></Relationships>
</file>

<file path=customXml/_rels/item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.xml"/></Relationships>
</file>

<file path=customXml/_rels/item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.xml"/></Relationships>
</file>

<file path=customXml/_rels/item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.xml"/></Relationships>
</file>

<file path=customXml/_rels/item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.xml"/></Relationships>
</file>

<file path=customXml/_rels/item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.xml"/></Relationships>
</file>

<file path=customXml/_rels/item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.xml"/></Relationships>
</file>

<file path=customXml/_rels/item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.xml"/></Relationships>
</file>

<file path=customXml/_rels/item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.xml"/></Relationships>
</file>

<file path=customXml/_rels/item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.xml"/></Relationships>
</file>

<file path=customXml/_rels/item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.xml"/></Relationships>
</file>

<file path=customXml/_rels/item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.xml"/></Relationships>
</file>

<file path=customXml/_rels/item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.xml"/></Relationships>
</file>

<file path=customXml/_rels/item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.xml"/></Relationships>
</file>

<file path=customXml/_rels/item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.xml"/></Relationships>
</file>

<file path=customXml/_rels/item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.xml"/></Relationships>
</file>

<file path=customXml/_rels/item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.xml"/></Relationships>
</file>

<file path=customXml/_rels/item2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.xml"/></Relationships>
</file>

<file path=customXml/_rels/item2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.xml"/></Relationships>
</file>

<file path=customXml/_rels/item2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.xml"/></Relationships>
</file>

<file path=customXml/_rels/item2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.xml"/></Relationships>
</file>

<file path=customXml/_rels/item2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.xml"/></Relationships>
</file>

<file path=customXml/_rels/item2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.xml"/></Relationships>
</file>

<file path=customXml/_rels/item2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.xml"/></Relationships>
</file>

<file path=customXml/_rels/item2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.xml"/></Relationships>
</file>

<file path=customXml/_rels/item2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.xml"/></Relationships>
</file>

<file path=customXml/_rels/item2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.xml"/></Relationships>
</file>

<file path=customXml/_rels/item2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.xml"/></Relationships>
</file>

<file path=customXml/_rels/item2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.xml"/></Relationships>
</file>

<file path=customXml/_rels/item2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.xml"/></Relationships>
</file>

<file path=customXml/_rels/item2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.xml"/></Relationships>
</file>

<file path=customXml/_rels/item2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.xml"/></Relationships>
</file>

<file path=customXml/_rels/item2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.xml"/></Relationships>
</file>

<file path=customXml/_rels/item2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.xml"/></Relationships>
</file>

<file path=customXml/_rels/item2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.xml"/></Relationships>
</file>

<file path=customXml/_rels/item2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.xml"/></Relationships>
</file>

<file path=customXml/_rels/item2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.xml"/></Relationships>
</file>

<file path=customXml/_rels/item2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.xml"/></Relationships>
</file>

<file path=customXml/_rels/item2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.xml"/></Relationships>
</file>

<file path=customXml/_rels/item2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.xml"/></Relationships>
</file>

<file path=customXml/_rels/item2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.xml"/></Relationships>
</file>

<file path=customXml/_rels/item2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.xml"/></Relationships>
</file>

<file path=customXml/_rels/item2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.xml"/></Relationships>
</file>

<file path=customXml/_rels/item2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00.xml><?xml version="1.0" encoding="utf-8"?>
<EsriMapsInfo xmlns="ESRI.ArcGIS.Mapping.OfficeIntegration.PowerPointInfo">
  <Version>Version1</Version>
  <RequiresSignIn>False</RequiresSignIn>
</EsriMapsInfo>
</file>

<file path=customXml/item101.xml><?xml version="1.0" encoding="utf-8"?>
<EsriMapsInfo xmlns="ESRI.ArcGIS.Mapping.OfficeIntegration.PowerPointInfo">
  <Version>Version1</Version>
  <RequiresSignIn>False</RequiresSignIn>
</EsriMapsInfo>
</file>

<file path=customXml/item102.xml><?xml version="1.0" encoding="utf-8"?>
<EsriMapsInfo xmlns="ESRI.ArcGIS.Mapping.OfficeIntegration.PowerPointInfo">
  <Version>Version1</Version>
  <RequiresSignIn>False</RequiresSignIn>
</EsriMapsInfo>
</file>

<file path=customXml/item103.xml><?xml version="1.0" encoding="utf-8"?>
<EsriMapsInfo xmlns="ESRI.ArcGIS.Mapping.OfficeIntegration.PowerPointInfo">
  <Version>Version1</Version>
  <RequiresSignIn>False</RequiresSignIn>
</EsriMapsInfo>
</file>

<file path=customXml/item104.xml><?xml version="1.0" encoding="utf-8"?>
<EsriMapsInfo xmlns="ESRI.ArcGIS.Mapping.OfficeIntegration.PowerPointInfo">
  <Version>Version1</Version>
  <RequiresSignIn>False</RequiresSignIn>
</EsriMapsInfo>
</file>

<file path=customXml/item105.xml><?xml version="1.0" encoding="utf-8"?>
<EsriMapsInfo xmlns="ESRI.ArcGIS.Mapping.OfficeIntegration.PowerPointInfo">
  <Version>Version1</Version>
  <RequiresSignIn>False</RequiresSignIn>
</EsriMapsInfo>
</file>

<file path=customXml/item106.xml><?xml version="1.0" encoding="utf-8"?>
<EsriMapsInfo xmlns="ESRI.ArcGIS.Mapping.OfficeIntegration.PowerPointInfo">
  <Version>Version1</Version>
  <RequiresSignIn>False</RequiresSignIn>
</EsriMapsInfo>
</file>

<file path=customXml/item107.xml><?xml version="1.0" encoding="utf-8"?>
<EsriMapsInfo xmlns="ESRI.ArcGIS.Mapping.OfficeIntegration.PowerPointInfo">
  <Version>Version1</Version>
  <RequiresSignIn>False</RequiresSignIn>
</EsriMapsInfo>
</file>

<file path=customXml/item108.xml><?xml version="1.0" encoding="utf-8"?>
<EsriMapsInfo xmlns="ESRI.ArcGIS.Mapping.OfficeIntegration.PowerPointInfo">
  <Version>Version1</Version>
  <RequiresSignIn>False</RequiresSignIn>
</EsriMapsInfo>
</file>

<file path=customXml/item109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10.xml><?xml version="1.0" encoding="utf-8"?>
<EsriMapsInfo xmlns="ESRI.ArcGIS.Mapping.OfficeIntegration.PowerPointInfo">
  <Version>Version1</Version>
  <RequiresSignIn>False</RequiresSignIn>
</EsriMapsInfo>
</file>

<file path=customXml/item111.xml><?xml version="1.0" encoding="utf-8"?>
<EsriMapsInfo xmlns="ESRI.ArcGIS.Mapping.OfficeIntegration.PowerPointInfo">
  <Version>Version1</Version>
  <RequiresSignIn>False</RequiresSignIn>
</EsriMapsInfo>
</file>

<file path=customXml/item112.xml><?xml version="1.0" encoding="utf-8"?>
<EsriMapsInfo xmlns="ESRI.ArcGIS.Mapping.OfficeIntegration.PowerPointInfo">
  <Version>Version1</Version>
  <RequiresSignIn>False</RequiresSignIn>
</EsriMapsInfo>
</file>

<file path=customXml/item113.xml><?xml version="1.0" encoding="utf-8"?>
<EsriMapsInfo xmlns="ESRI.ArcGIS.Mapping.OfficeIntegration.PowerPointInfo">
  <Version>Version1</Version>
  <RequiresSignIn>False</RequiresSignIn>
</EsriMapsInfo>
</file>

<file path=customXml/item114.xml><?xml version="1.0" encoding="utf-8"?>
<EsriMapsInfo xmlns="ESRI.ArcGIS.Mapping.OfficeIntegration.PowerPointInfo">
  <Version>Version1</Version>
  <RequiresSignIn>False</RequiresSignIn>
</EsriMapsInfo>
</file>

<file path=customXml/item115.xml><?xml version="1.0" encoding="utf-8"?>
<EsriMapsInfo xmlns="ESRI.ArcGIS.Mapping.OfficeIntegration.PowerPointInfo">
  <Version>Version1</Version>
  <RequiresSignIn>False</RequiresSignIn>
</EsriMapsInfo>
</file>

<file path=customXml/item116.xml><?xml version="1.0" encoding="utf-8"?>
<EsriMapsInfo xmlns="ESRI.ArcGIS.Mapping.OfficeIntegration.PowerPointInfo">
  <Version>Version1</Version>
  <RequiresSignIn>False</RequiresSignIn>
</EsriMapsInfo>
</file>

<file path=customXml/item117.xml><?xml version="1.0" encoding="utf-8"?>
<EsriMapsInfo xmlns="ESRI.ArcGIS.Mapping.OfficeIntegration.PowerPointInfo">
  <Version>Version1</Version>
  <RequiresSignIn>False</RequiresSignIn>
</EsriMapsInfo>
</file>

<file path=customXml/item118.xml><?xml version="1.0" encoding="utf-8"?>
<EsriMapsInfo xmlns="ESRI.ArcGIS.Mapping.OfficeIntegration.PowerPointInfo">
  <Version>Version1</Version>
  <RequiresSignIn>False</RequiresSignIn>
</EsriMapsInfo>
</file>

<file path=customXml/item119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20.xml><?xml version="1.0" encoding="utf-8"?>
<EsriMapsInfo xmlns="ESRI.ArcGIS.Mapping.OfficeIntegration.PowerPointInfo">
  <Version>Version1</Version>
  <RequiresSignIn>False</RequiresSignIn>
</EsriMapsInfo>
</file>

<file path=customXml/item121.xml><?xml version="1.0" encoding="utf-8"?>
<EsriMapsInfo xmlns="ESRI.ArcGIS.Mapping.OfficeIntegration.PowerPointInfo">
  <Version>Version1</Version>
  <RequiresSignIn>False</RequiresSignIn>
</EsriMapsInfo>
</file>

<file path=customXml/item122.xml><?xml version="1.0" encoding="utf-8"?>
<EsriMapsInfo xmlns="ESRI.ArcGIS.Mapping.OfficeIntegration.PowerPointInfo">
  <Version>Version1</Version>
  <RequiresSignIn>False</RequiresSignIn>
</EsriMapsInfo>
</file>

<file path=customXml/item123.xml><?xml version="1.0" encoding="utf-8"?>
<EsriMapsInfo xmlns="ESRI.ArcGIS.Mapping.OfficeIntegration.PowerPointInfo">
  <Version>Version1</Version>
  <RequiresSignIn>False</RequiresSignIn>
</EsriMapsInfo>
</file>

<file path=customXml/item124.xml><?xml version="1.0" encoding="utf-8"?>
<EsriMapsInfo xmlns="ESRI.ArcGIS.Mapping.OfficeIntegration.PowerPointInfo">
  <Version>Version1</Version>
  <RequiresSignIn>False</RequiresSignIn>
</EsriMapsInfo>
</file>

<file path=customXml/item125.xml><?xml version="1.0" encoding="utf-8"?>
<EsriMapsInfo xmlns="ESRI.ArcGIS.Mapping.OfficeIntegration.PowerPointInfo">
  <Version>Version1</Version>
  <RequiresSignIn>False</RequiresSignIn>
</EsriMapsInfo>
</file>

<file path=customXml/item126.xml><?xml version="1.0" encoding="utf-8"?>
<EsriMapsInfo xmlns="ESRI.ArcGIS.Mapping.OfficeIntegration.PowerPointInfo">
  <Version>Version1</Version>
  <RequiresSignIn>False</RequiresSignIn>
</EsriMapsInfo>
</file>

<file path=customXml/item127.xml><?xml version="1.0" encoding="utf-8"?>
<EsriMapsInfo xmlns="ESRI.ArcGIS.Mapping.OfficeIntegration.PowerPointInfo">
  <Version>Version1</Version>
  <RequiresSignIn>False</RequiresSignIn>
</EsriMapsInfo>
</file>

<file path=customXml/item128.xml><?xml version="1.0" encoding="utf-8"?>
<EsriMapsInfo xmlns="ESRI.ArcGIS.Mapping.OfficeIntegration.PowerPointInfo">
  <Version>Version1</Version>
  <RequiresSignIn>False</RequiresSignIn>
</EsriMapsInfo>
</file>

<file path=customXml/item129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30.xml><?xml version="1.0" encoding="utf-8"?>
<EsriMapsInfo xmlns="ESRI.ArcGIS.Mapping.OfficeIntegration.PowerPointInfo">
  <Version>Version1</Version>
  <RequiresSignIn>False</RequiresSignIn>
</EsriMapsInfo>
</file>

<file path=customXml/item131.xml><?xml version="1.0" encoding="utf-8"?>
<EsriMapsInfo xmlns="ESRI.ArcGIS.Mapping.OfficeIntegration.PowerPointInfo">
  <Version>Version1</Version>
  <RequiresSignIn>False</RequiresSignIn>
</EsriMapsInfo>
</file>

<file path=customXml/item132.xml><?xml version="1.0" encoding="utf-8"?>
<EsriMapsInfo xmlns="ESRI.ArcGIS.Mapping.OfficeIntegration.PowerPointInfo">
  <Version>Version1</Version>
  <RequiresSignIn>False</RequiresSignIn>
</EsriMapsInfo>
</file>

<file path=customXml/item133.xml><?xml version="1.0" encoding="utf-8"?>
<EsriMapsInfo xmlns="ESRI.ArcGIS.Mapping.OfficeIntegration.PowerPointInfo">
  <Version>Version1</Version>
  <RequiresSignIn>False</RequiresSignIn>
</EsriMapsInfo>
</file>

<file path=customXml/item134.xml><?xml version="1.0" encoding="utf-8"?>
<EsriMapsInfo xmlns="ESRI.ArcGIS.Mapping.OfficeIntegration.PowerPointInfo">
  <Version>Version1</Version>
  <RequiresSignIn>False</RequiresSignIn>
</EsriMapsInfo>
</file>

<file path=customXml/item135.xml><?xml version="1.0" encoding="utf-8"?>
<EsriMapsInfo xmlns="ESRI.ArcGIS.Mapping.OfficeIntegration.PowerPointInfo">
  <Version>Version1</Version>
  <RequiresSignIn>False</RequiresSignIn>
</EsriMapsInfo>
</file>

<file path=customXml/item136.xml><?xml version="1.0" encoding="utf-8"?>
<EsriMapsInfo xmlns="ESRI.ArcGIS.Mapping.OfficeIntegration.PowerPointInfo">
  <Version>Version1</Version>
  <RequiresSignIn>False</RequiresSignIn>
</EsriMapsInfo>
</file>

<file path=customXml/item137.xml><?xml version="1.0" encoding="utf-8"?>
<EsriMapsInfo xmlns="ESRI.ArcGIS.Mapping.OfficeIntegration.PowerPointInfo">
  <Version>Version1</Version>
  <RequiresSignIn>False</RequiresSignIn>
</EsriMapsInfo>
</file>

<file path=customXml/item138.xml><?xml version="1.0" encoding="utf-8"?>
<EsriMapsInfo xmlns="ESRI.ArcGIS.Mapping.OfficeIntegration.PowerPointInfo">
  <Version>Version1</Version>
  <RequiresSignIn>False</RequiresSignIn>
</EsriMapsInfo>
</file>

<file path=customXml/item139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40.xml><?xml version="1.0" encoding="utf-8"?>
<EsriMapsInfo xmlns="ESRI.ArcGIS.Mapping.OfficeIntegration.PowerPointInfo">
  <Version>Version1</Version>
  <RequiresSignIn>False</RequiresSignIn>
</EsriMapsInfo>
</file>

<file path=customXml/item141.xml><?xml version="1.0" encoding="utf-8"?>
<EsriMapsInfo xmlns="ESRI.ArcGIS.Mapping.OfficeIntegration.PowerPointInfo">
  <Version>Version1</Version>
  <RequiresSignIn>False</RequiresSignIn>
</EsriMapsInfo>
</file>

<file path=customXml/item142.xml><?xml version="1.0" encoding="utf-8"?>
<EsriMapsInfo xmlns="ESRI.ArcGIS.Mapping.OfficeIntegration.PowerPointInfo">
  <Version>Version1</Version>
  <RequiresSignIn>False</RequiresSignIn>
</EsriMapsInfo>
</file>

<file path=customXml/item143.xml><?xml version="1.0" encoding="utf-8"?>
<EsriMapsInfo xmlns="ESRI.ArcGIS.Mapping.OfficeIntegration.PowerPointInfo">
  <Version>Version1</Version>
  <RequiresSignIn>False</RequiresSignIn>
</EsriMapsInfo>
</file>

<file path=customXml/item144.xml><?xml version="1.0" encoding="utf-8"?>
<EsriMapsInfo xmlns="ESRI.ArcGIS.Mapping.OfficeIntegration.PowerPointInfo">
  <Version>Version1</Version>
  <RequiresSignIn>False</RequiresSignIn>
</EsriMapsInfo>
</file>

<file path=customXml/item145.xml><?xml version="1.0" encoding="utf-8"?>
<EsriMapsInfo xmlns="ESRI.ArcGIS.Mapping.OfficeIntegration.PowerPointInfo">
  <Version>Version1</Version>
  <RequiresSignIn>False</RequiresSignIn>
</EsriMapsInfo>
</file>

<file path=customXml/item146.xml><?xml version="1.0" encoding="utf-8"?>
<EsriMapsInfo xmlns="ESRI.ArcGIS.Mapping.OfficeIntegration.PowerPointInfo">
  <Version>Version1</Version>
  <RequiresSignIn>False</RequiresSignIn>
</EsriMapsInfo>
</file>

<file path=customXml/item147.xml><?xml version="1.0" encoding="utf-8"?>
<EsriMapsInfo xmlns="ESRI.ArcGIS.Mapping.OfficeIntegration.PowerPointInfo">
  <Version>Version1</Version>
  <RequiresSignIn>False</RequiresSignIn>
</EsriMapsInfo>
</file>

<file path=customXml/item148.xml><?xml version="1.0" encoding="utf-8"?>
<EsriMapsInfo xmlns="ESRI.ArcGIS.Mapping.OfficeIntegration.PowerPointInfo">
  <Version>Version1</Version>
  <RequiresSignIn>False</RequiresSignIn>
</EsriMapsInfo>
</file>

<file path=customXml/item149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50.xml><?xml version="1.0" encoding="utf-8"?>
<EsriMapsInfo xmlns="ESRI.ArcGIS.Mapping.OfficeIntegration.PowerPointInfo">
  <Version>Version1</Version>
  <RequiresSignIn>False</RequiresSignIn>
</EsriMapsInfo>
</file>

<file path=customXml/item151.xml><?xml version="1.0" encoding="utf-8"?>
<EsriMapsInfo xmlns="ESRI.ArcGIS.Mapping.OfficeIntegration.PowerPointInfo">
  <Version>Version1</Version>
  <RequiresSignIn>False</RequiresSignIn>
</EsriMapsInfo>
</file>

<file path=customXml/item152.xml><?xml version="1.0" encoding="utf-8"?>
<EsriMapsInfo xmlns="ESRI.ArcGIS.Mapping.OfficeIntegration.PowerPointInfo">
  <Version>Version1</Version>
  <RequiresSignIn>False</RequiresSignIn>
</EsriMapsInfo>
</file>

<file path=customXml/item153.xml><?xml version="1.0" encoding="utf-8"?>
<EsriMapsInfo xmlns="ESRI.ArcGIS.Mapping.OfficeIntegration.PowerPointInfo">
  <Version>Version1</Version>
  <RequiresSignIn>False</RequiresSignIn>
</EsriMapsInfo>
</file>

<file path=customXml/item154.xml><?xml version="1.0" encoding="utf-8"?>
<EsriMapsInfo xmlns="ESRI.ArcGIS.Mapping.OfficeIntegration.PowerPointInfo">
  <Version>Version1</Version>
  <RequiresSignIn>False</RequiresSignIn>
</EsriMapsInfo>
</file>

<file path=customXml/item155.xml><?xml version="1.0" encoding="utf-8"?>
<EsriMapsInfo xmlns="ESRI.ArcGIS.Mapping.OfficeIntegration.PowerPointInfo">
  <Version>Version1</Version>
  <RequiresSignIn>False</RequiresSignIn>
</EsriMapsInfo>
</file>

<file path=customXml/item156.xml><?xml version="1.0" encoding="utf-8"?>
<EsriMapsInfo xmlns="ESRI.ArcGIS.Mapping.OfficeIntegration.PowerPointInfo">
  <Version>Version1</Version>
  <RequiresSignIn>False</RequiresSignIn>
</EsriMapsInfo>
</file>

<file path=customXml/item157.xml><?xml version="1.0" encoding="utf-8"?>
<EsriMapsInfo xmlns="ESRI.ArcGIS.Mapping.OfficeIntegration.PowerPointInfo">
  <Version>Version1</Version>
  <RequiresSignIn>False</RequiresSignIn>
</EsriMapsInfo>
</file>

<file path=customXml/item158.xml><?xml version="1.0" encoding="utf-8"?>
<EsriMapsInfo xmlns="ESRI.ArcGIS.Mapping.OfficeIntegration.PowerPointInfo">
  <Version>Version1</Version>
  <RequiresSignIn>False</RequiresSignIn>
</EsriMapsInfo>
</file>

<file path=customXml/item159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60.xml><?xml version="1.0" encoding="utf-8"?>
<EsriMapsInfo xmlns="ESRI.ArcGIS.Mapping.OfficeIntegration.PowerPointInfo">
  <Version>Version1</Version>
  <RequiresSignIn>False</RequiresSignIn>
</EsriMapsInfo>
</file>

<file path=customXml/item161.xml><?xml version="1.0" encoding="utf-8"?>
<EsriMapsInfo xmlns="ESRI.ArcGIS.Mapping.OfficeIntegration.PowerPointInfo">
  <Version>Version1</Version>
  <RequiresSignIn>False</RequiresSignIn>
</EsriMapsInfo>
</file>

<file path=customXml/item162.xml><?xml version="1.0" encoding="utf-8"?>
<EsriMapsInfo xmlns="ESRI.ArcGIS.Mapping.OfficeIntegration.PowerPointInfo">
  <Version>Version1</Version>
  <RequiresSignIn>False</RequiresSignIn>
</EsriMapsInfo>
</file>

<file path=customXml/item163.xml><?xml version="1.0" encoding="utf-8"?>
<EsriMapsInfo xmlns="ESRI.ArcGIS.Mapping.OfficeIntegration.PowerPointInfo">
  <Version>Version1</Version>
  <RequiresSignIn>False</RequiresSignIn>
</EsriMapsInfo>
</file>

<file path=customXml/item164.xml><?xml version="1.0" encoding="utf-8"?>
<EsriMapsInfo xmlns="ESRI.ArcGIS.Mapping.OfficeIntegration.PowerPointInfo">
  <Version>Version1</Version>
  <RequiresSignIn>False</RequiresSignIn>
</EsriMapsInfo>
</file>

<file path=customXml/item165.xml><?xml version="1.0" encoding="utf-8"?>
<EsriMapsInfo xmlns="ESRI.ArcGIS.Mapping.OfficeIntegration.PowerPointInfo">
  <Version>Version1</Version>
  <RequiresSignIn>False</RequiresSignIn>
</EsriMapsInfo>
</file>

<file path=customXml/item166.xml><?xml version="1.0" encoding="utf-8"?>
<EsriMapsInfo xmlns="ESRI.ArcGIS.Mapping.OfficeIntegration.PowerPointInfo">
  <Version>Version1</Version>
  <RequiresSignIn>False</RequiresSignIn>
</EsriMapsInfo>
</file>

<file path=customXml/item167.xml><?xml version="1.0" encoding="utf-8"?>
<EsriMapsInfo xmlns="ESRI.ArcGIS.Mapping.OfficeIntegration.PowerPointInfo">
  <Version>Version1</Version>
  <RequiresSignIn>False</RequiresSignIn>
</EsriMapsInfo>
</file>

<file path=customXml/item168.xml><?xml version="1.0" encoding="utf-8"?>
<EsriMapsInfo xmlns="ESRI.ArcGIS.Mapping.OfficeIntegration.PowerPointInfo">
  <Version>Version1</Version>
  <RequiresSignIn>False</RequiresSignIn>
</EsriMapsInfo>
</file>

<file path=customXml/item169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70.xml><?xml version="1.0" encoding="utf-8"?>
<EsriMapsInfo xmlns="ESRI.ArcGIS.Mapping.OfficeIntegration.PowerPointInfo">
  <Version>Version1</Version>
  <RequiresSignIn>False</RequiresSignIn>
</EsriMapsInfo>
</file>

<file path=customXml/item171.xml><?xml version="1.0" encoding="utf-8"?>
<EsriMapsInfo xmlns="ESRI.ArcGIS.Mapping.OfficeIntegration.PowerPointInfo">
  <Version>Version1</Version>
  <RequiresSignIn>False</RequiresSignIn>
</EsriMapsInfo>
</file>

<file path=customXml/item172.xml><?xml version="1.0" encoding="utf-8"?>
<EsriMapsInfo xmlns="ESRI.ArcGIS.Mapping.OfficeIntegration.PowerPointInfo">
  <Version>Version1</Version>
  <RequiresSignIn>False</RequiresSignIn>
</EsriMapsInfo>
</file>

<file path=customXml/item173.xml><?xml version="1.0" encoding="utf-8"?>
<EsriMapsInfo xmlns="ESRI.ArcGIS.Mapping.OfficeIntegration.PowerPointInfo">
  <Version>Version1</Version>
  <RequiresSignIn>False</RequiresSignIn>
</EsriMapsInfo>
</file>

<file path=customXml/item174.xml><?xml version="1.0" encoding="utf-8"?>
<EsriMapsInfo xmlns="ESRI.ArcGIS.Mapping.OfficeIntegration.PowerPointInfo">
  <Version>Version1</Version>
  <RequiresSignIn>False</RequiresSignIn>
</EsriMapsInfo>
</file>

<file path=customXml/item175.xml><?xml version="1.0" encoding="utf-8"?>
<EsriMapsInfo xmlns="ESRI.ArcGIS.Mapping.OfficeIntegration.PowerPointInfo">
  <Version>Version1</Version>
  <RequiresSignIn>False</RequiresSignIn>
</EsriMapsInfo>
</file>

<file path=customXml/item176.xml><?xml version="1.0" encoding="utf-8"?>
<EsriMapsInfo xmlns="ESRI.ArcGIS.Mapping.OfficeIntegration.PowerPointInfo">
  <Version>Version1</Version>
  <RequiresSignIn>False</RequiresSignIn>
</EsriMapsInfo>
</file>

<file path=customXml/item177.xml><?xml version="1.0" encoding="utf-8"?>
<EsriMapsInfo xmlns="ESRI.ArcGIS.Mapping.OfficeIntegration.PowerPointInfo">
  <Version>Version1</Version>
  <RequiresSignIn>False</RequiresSignIn>
</EsriMapsInfo>
</file>

<file path=customXml/item178.xml><?xml version="1.0" encoding="utf-8"?>
<EsriMapsInfo xmlns="ESRI.ArcGIS.Mapping.OfficeIntegration.PowerPointInfo">
  <Version>Version1</Version>
  <RequiresSignIn>False</RequiresSignIn>
</EsriMapsInfo>
</file>

<file path=customXml/item179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80.xml><?xml version="1.0" encoding="utf-8"?>
<EsriMapsInfo xmlns="ESRI.ArcGIS.Mapping.OfficeIntegration.PowerPointInfo">
  <Version>Version1</Version>
  <RequiresSignIn>False</RequiresSignIn>
</EsriMapsInfo>
</file>

<file path=customXml/item181.xml><?xml version="1.0" encoding="utf-8"?>
<EsriMapsInfo xmlns="ESRI.ArcGIS.Mapping.OfficeIntegration.PowerPointInfo">
  <Version>Version1</Version>
  <RequiresSignIn>False</RequiresSignIn>
</EsriMapsInfo>
</file>

<file path=customXml/item182.xml><?xml version="1.0" encoding="utf-8"?>
<EsriMapsInfo xmlns="ESRI.ArcGIS.Mapping.OfficeIntegration.PowerPointInfo">
  <Version>Version1</Version>
  <RequiresSignIn>False</RequiresSignIn>
</EsriMapsInfo>
</file>

<file path=customXml/item183.xml><?xml version="1.0" encoding="utf-8"?>
<EsriMapsInfo xmlns="ESRI.ArcGIS.Mapping.OfficeIntegration.PowerPointInfo">
  <Version>Version1</Version>
  <RequiresSignIn>False</RequiresSignIn>
</EsriMapsInfo>
</file>

<file path=customXml/item184.xml><?xml version="1.0" encoding="utf-8"?>
<EsriMapsInfo xmlns="ESRI.ArcGIS.Mapping.OfficeIntegration.PowerPointInfo">
  <Version>Version1</Version>
  <RequiresSignIn>False</RequiresSignIn>
</EsriMapsInfo>
</file>

<file path=customXml/item185.xml><?xml version="1.0" encoding="utf-8"?>
<EsriMapsInfo xmlns="ESRI.ArcGIS.Mapping.OfficeIntegration.PowerPointInfo">
  <Version>Version1</Version>
  <RequiresSignIn>False</RequiresSignIn>
</EsriMapsInfo>
</file>

<file path=customXml/item186.xml><?xml version="1.0" encoding="utf-8"?>
<EsriMapsInfo xmlns="ESRI.ArcGIS.Mapping.OfficeIntegration.PowerPointInfo">
  <Version>Version1</Version>
  <RequiresSignIn>False</RequiresSignIn>
</EsriMapsInfo>
</file>

<file path=customXml/item187.xml><?xml version="1.0" encoding="utf-8"?>
<EsriMapsInfo xmlns="ESRI.ArcGIS.Mapping.OfficeIntegration.PowerPointInfo">
  <Version>Version1</Version>
  <RequiresSignIn>False</RequiresSignIn>
</EsriMapsInfo>
</file>

<file path=customXml/item188.xml><?xml version="1.0" encoding="utf-8"?>
<EsriMapsInfo xmlns="ESRI.ArcGIS.Mapping.OfficeIntegration.PowerPointInfo">
  <Version>Version1</Version>
  <RequiresSignIn>False</RequiresSignIn>
</EsriMapsInfo>
</file>

<file path=customXml/item189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190.xml><?xml version="1.0" encoding="utf-8"?>
<EsriMapsInfo xmlns="ESRI.ArcGIS.Mapping.OfficeIntegration.PowerPointInfo">
  <Version>Version1</Version>
  <RequiresSignIn>False</RequiresSignIn>
</EsriMapsInfo>
</file>

<file path=customXml/item191.xml><?xml version="1.0" encoding="utf-8"?>
<EsriMapsInfo xmlns="ESRI.ArcGIS.Mapping.OfficeIntegration.PowerPointInfo">
  <Version>Version1</Version>
  <RequiresSignIn>False</RequiresSignIn>
</EsriMapsInfo>
</file>

<file path=customXml/item192.xml><?xml version="1.0" encoding="utf-8"?>
<EsriMapsInfo xmlns="ESRI.ArcGIS.Mapping.OfficeIntegration.PowerPointInfo">
  <Version>Version1</Version>
  <RequiresSignIn>False</RequiresSignIn>
</EsriMapsInfo>
</file>

<file path=customXml/item193.xml><?xml version="1.0" encoding="utf-8"?>
<EsriMapsInfo xmlns="ESRI.ArcGIS.Mapping.OfficeIntegration.PowerPointInfo">
  <Version>Version1</Version>
  <RequiresSignIn>False</RequiresSignIn>
</EsriMapsInfo>
</file>

<file path=customXml/item194.xml><?xml version="1.0" encoding="utf-8"?>
<EsriMapsInfo xmlns="ESRI.ArcGIS.Mapping.OfficeIntegration.PowerPointInfo">
  <Version>Version1</Version>
  <RequiresSignIn>False</RequiresSignIn>
</EsriMapsInfo>
</file>

<file path=customXml/item195.xml><?xml version="1.0" encoding="utf-8"?>
<EsriMapsInfo xmlns="ESRI.ArcGIS.Mapping.OfficeIntegration.PowerPointInfo">
  <Version>Version1</Version>
  <RequiresSignIn>False</RequiresSignIn>
</EsriMapsInfo>
</file>

<file path=customXml/item196.xml><?xml version="1.0" encoding="utf-8"?>
<EsriMapsInfo xmlns="ESRI.ArcGIS.Mapping.OfficeIntegration.PowerPointInfo">
  <Version>Version1</Version>
  <RequiresSignIn>False</RequiresSignIn>
</EsriMapsInfo>
</file>

<file path=customXml/item197.xml><?xml version="1.0" encoding="utf-8"?>
<EsriMapsInfo xmlns="ESRI.ArcGIS.Mapping.OfficeIntegration.PowerPointInfo">
  <Version>Version1</Version>
  <RequiresSignIn>False</RequiresSignIn>
</EsriMapsInfo>
</file>

<file path=customXml/item198.xml><?xml version="1.0" encoding="utf-8"?>
<EsriMapsInfo xmlns="ESRI.ArcGIS.Mapping.OfficeIntegration.PowerPointInfo">
  <Version>Version1</Version>
  <RequiresSignIn>False</RequiresSignIn>
</EsriMapsInfo>
</file>

<file path=customXml/item19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00.xml><?xml version="1.0" encoding="utf-8"?>
<EsriMapsInfo xmlns="ESRI.ArcGIS.Mapping.OfficeIntegration.PowerPointInfo">
  <Version>Version1</Version>
  <RequiresSignIn>False</RequiresSignIn>
</EsriMapsInfo>
</file>

<file path=customXml/item201.xml><?xml version="1.0" encoding="utf-8"?>
<EsriMapsInfo xmlns="ESRI.ArcGIS.Mapping.OfficeIntegration.PowerPointInfo">
  <Version>Version1</Version>
  <RequiresSignIn>False</RequiresSignIn>
</EsriMapsInfo>
</file>

<file path=customXml/item202.xml><?xml version="1.0" encoding="utf-8"?>
<EsriMapsInfo xmlns="ESRI.ArcGIS.Mapping.OfficeIntegration.PowerPointInfo">
  <Version>Version1</Version>
  <RequiresSignIn>False</RequiresSignIn>
</EsriMapsInfo>
</file>

<file path=customXml/item203.xml><?xml version="1.0" encoding="utf-8"?>
<EsriMapsInfo xmlns="ESRI.ArcGIS.Mapping.OfficeIntegration.PowerPointInfo">
  <Version>Version1</Version>
  <RequiresSignIn>False</RequiresSignIn>
</EsriMapsInfo>
</file>

<file path=customXml/item204.xml><?xml version="1.0" encoding="utf-8"?>
<EsriMapsInfo xmlns="ESRI.ArcGIS.Mapping.OfficeIntegration.PowerPointInfo">
  <Version>Version1</Version>
  <RequiresSignIn>False</RequiresSignIn>
</EsriMapsInfo>
</file>

<file path=customXml/item205.xml><?xml version="1.0" encoding="utf-8"?>
<EsriMapsInfo xmlns="ESRI.ArcGIS.Mapping.OfficeIntegration.PowerPointInfo">
  <Version>Version1</Version>
  <RequiresSignIn>False</RequiresSignIn>
</EsriMapsInfo>
</file>

<file path=customXml/item206.xml><?xml version="1.0" encoding="utf-8"?>
<EsriMapsInfo xmlns="ESRI.ArcGIS.Mapping.OfficeIntegration.PowerPointInfo">
  <Version>Version1</Version>
  <RequiresSignIn>False</RequiresSignIn>
</EsriMapsInfo>
</file>

<file path=customXml/item207.xml><?xml version="1.0" encoding="utf-8"?>
<EsriMapsInfo xmlns="ESRI.ArcGIS.Mapping.OfficeIntegration.PowerPointInfo">
  <Version>Version1</Version>
  <RequiresSignIn>False</RequiresSignIn>
</EsriMapsInfo>
</file>

<file path=customXml/item208.xml><?xml version="1.0" encoding="utf-8"?>
<EsriMapsInfo xmlns="ESRI.ArcGIS.Mapping.OfficeIntegration.PowerPointInfo">
  <Version>Version1</Version>
  <RequiresSignIn>False</RequiresSignIn>
</EsriMapsInfo>
</file>

<file path=customXml/item209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10.xml><?xml version="1.0" encoding="utf-8"?>
<EsriMapsInfo xmlns="ESRI.ArcGIS.Mapping.OfficeIntegration.PowerPointInfo">
  <Version>Version1</Version>
  <RequiresSignIn>False</RequiresSignIn>
</EsriMapsInfo>
</file>

<file path=customXml/item211.xml><?xml version="1.0" encoding="utf-8"?>
<EsriMapsInfo xmlns="ESRI.ArcGIS.Mapping.OfficeIntegration.PowerPointInfo">
  <Version>Version1</Version>
  <RequiresSignIn>False</RequiresSignIn>
</EsriMapsInfo>
</file>

<file path=customXml/item212.xml><?xml version="1.0" encoding="utf-8"?>
<EsriMapsInfo xmlns="ESRI.ArcGIS.Mapping.OfficeIntegration.PowerPointInfo">
  <Version>Version1</Version>
  <RequiresSignIn>False</RequiresSignIn>
</EsriMapsInfo>
</file>

<file path=customXml/item213.xml><?xml version="1.0" encoding="utf-8"?>
<EsriMapsInfo xmlns="ESRI.ArcGIS.Mapping.OfficeIntegration.PowerPointInfo">
  <Version>Version1</Version>
  <RequiresSignIn>False</RequiresSignIn>
</EsriMapsInfo>
</file>

<file path=customXml/item214.xml><?xml version="1.0" encoding="utf-8"?>
<EsriMapsInfo xmlns="ESRI.ArcGIS.Mapping.OfficeIntegration.PowerPointInfo">
  <Version>Version1</Version>
  <RequiresSignIn>False</RequiresSignIn>
</EsriMapsInfo>
</file>

<file path=customXml/item215.xml><?xml version="1.0" encoding="utf-8"?>
<EsriMapsInfo xmlns="ESRI.ArcGIS.Mapping.OfficeIntegration.PowerPointInfo">
  <Version>Version1</Version>
  <RequiresSignIn>False</RequiresSignIn>
</EsriMapsInfo>
</file>

<file path=customXml/item216.xml><?xml version="1.0" encoding="utf-8"?>
<EsriMapsInfo xmlns="ESRI.ArcGIS.Mapping.OfficeIntegration.PowerPointInfo">
  <Version>Version1</Version>
  <RequiresSignIn>False</RequiresSignIn>
</EsriMapsInfo>
</file>

<file path=customXml/item217.xml><?xml version="1.0" encoding="utf-8"?>
<EsriMapsInfo xmlns="ESRI.ArcGIS.Mapping.OfficeIntegration.PowerPointInfo">
  <Version>Version1</Version>
  <RequiresSignIn>False</RequiresSignIn>
</EsriMapsInfo>
</file>

<file path=customXml/item218.xml><?xml version="1.0" encoding="utf-8"?>
<EsriMapsInfo xmlns="ESRI.ArcGIS.Mapping.OfficeIntegration.PowerPointInfo">
  <Version>Version1</Version>
  <RequiresSignIn>False</RequiresSignIn>
</EsriMapsInfo>
</file>

<file path=customXml/item219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20.xml><?xml version="1.0" encoding="utf-8"?>
<EsriMapsInfo xmlns="ESRI.ArcGIS.Mapping.OfficeIntegration.PowerPointInfo">
  <Version>Version1</Version>
  <RequiresSignIn>False</RequiresSignIn>
</EsriMapsInfo>
</file>

<file path=customXml/item221.xml><?xml version="1.0" encoding="utf-8"?>
<EsriMapsInfo xmlns="ESRI.ArcGIS.Mapping.OfficeIntegration.PowerPointInfo">
  <Version>Version1</Version>
  <RequiresSignIn>False</RequiresSignIn>
</EsriMapsInfo>
</file>

<file path=customXml/item222.xml><?xml version="1.0" encoding="utf-8"?>
<EsriMapsInfo xmlns="ESRI.ArcGIS.Mapping.OfficeIntegration.PowerPointInfo">
  <Version>Version1</Version>
  <RequiresSignIn>False</RequiresSignIn>
</EsriMapsInfo>
</file>

<file path=customXml/item223.xml><?xml version="1.0" encoding="utf-8"?>
<EsriMapsInfo xmlns="ESRI.ArcGIS.Mapping.OfficeIntegration.PowerPointInfo">
  <Version>Version1</Version>
  <RequiresSignIn>False</RequiresSignIn>
</EsriMapsInfo>
</file>

<file path=customXml/item224.xml><?xml version="1.0" encoding="utf-8"?>
<EsriMapsInfo xmlns="ESRI.ArcGIS.Mapping.OfficeIntegration.PowerPointInfo">
  <Version>Version1</Version>
  <RequiresSignIn>False</RequiresSignIn>
</EsriMapsInfo>
</file>

<file path=customXml/item225.xml><?xml version="1.0" encoding="utf-8"?>
<EsriMapsInfo xmlns="ESRI.ArcGIS.Mapping.OfficeIntegration.PowerPointInfo">
  <Version>Version1</Version>
  <RequiresSignIn>False</RequiresSignIn>
</EsriMapsInfo>
</file>

<file path=customXml/item226.xml><?xml version="1.0" encoding="utf-8"?>
<EsriMapsInfo xmlns="ESRI.ArcGIS.Mapping.OfficeIntegration.PowerPointInfo">
  <Version>Version1</Version>
  <RequiresSignIn>False</RequiresSignIn>
</EsriMapsInfo>
</file>

<file path=customXml/item227.xml><?xml version="1.0" encoding="utf-8"?>
<EsriMapsInfo xmlns="ESRI.ArcGIS.Mapping.OfficeIntegration.PowerPointInfo">
  <Version>Version1</Version>
  <RequiresSignIn>False</RequiresSignIn>
</EsriMapsInfo>
</file>

<file path=customXml/item228.xml><?xml version="1.0" encoding="utf-8"?>
<EsriMapsInfo xmlns="ESRI.ArcGIS.Mapping.OfficeIntegration.PowerPointInfo">
  <Version>Version1</Version>
  <RequiresSignIn>False</RequiresSignIn>
</EsriMapsInfo>
</file>

<file path=customXml/item229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230.xml><?xml version="1.0" encoding="utf-8"?>
<EsriMapsInfo xmlns="ESRI.ArcGIS.Mapping.OfficeIntegration.PowerPointInfo">
  <Version>Version1</Version>
  <RequiresSignIn>False</RequiresSignIn>
</EsriMapsInfo>
</file>

<file path=customXml/item231.xml><?xml version="1.0" encoding="utf-8"?>
<EsriMapsInfo xmlns="ESRI.ArcGIS.Mapping.OfficeIntegration.PowerPointInfo">
  <Version>Version1</Version>
  <RequiresSignIn>False</RequiresSignIn>
</EsriMapsInfo>
</file>

<file path=customXml/item232.xml><?xml version="1.0" encoding="utf-8"?>
<EsriMapsInfo xmlns="ESRI.ArcGIS.Mapping.OfficeIntegration.PowerPointInfo">
  <Version>Version1</Version>
  <RequiresSignIn>False</RequiresSignIn>
</EsriMapsInfo>
</file>

<file path=customXml/item233.xml><?xml version="1.0" encoding="utf-8"?>
<EsriMapsInfo xmlns="ESRI.ArcGIS.Mapping.OfficeIntegration.PowerPointInfo">
  <Version>Version1</Version>
  <RequiresSignIn>False</RequiresSignIn>
</EsriMapsInfo>
</file>

<file path=customXml/item234.xml><?xml version="1.0" encoding="utf-8"?>
<EsriMapsInfo xmlns="ESRI.ArcGIS.Mapping.OfficeIntegration.PowerPointInfo">
  <Version>Version1</Version>
  <RequiresSignIn>False</RequiresSignIn>
</EsriMapsInfo>
</file>

<file path=customXml/item235.xml><?xml version="1.0" encoding="utf-8"?>
<EsriMapsInfo xmlns="ESRI.ArcGIS.Mapping.OfficeIntegration.PowerPointInfo">
  <Version>Version1</Version>
  <RequiresSignIn>False</RequiresSignIn>
</EsriMapsInfo>
</file>

<file path=customXml/item236.xml><?xml version="1.0" encoding="utf-8"?>
<EsriMapsInfo xmlns="ESRI.ArcGIS.Mapping.OfficeIntegration.PowerPointInfo">
  <Version>Version1</Version>
  <RequiresSignIn>False</RequiresSignIn>
</EsriMapsInfo>
</file>

<file path=customXml/item237.xml><?xml version="1.0" encoding="utf-8"?>
<EsriMapsInfo xmlns="ESRI.ArcGIS.Mapping.OfficeIntegration.PowerPointInfo">
  <Version>Version1</Version>
  <RequiresSignIn>False</RequiresSignIn>
</EsriMapsInfo>
</file>

<file path=customXml/item238.xml><?xml version="1.0" encoding="utf-8"?>
<EsriMapsInfo xmlns="ESRI.ArcGIS.Mapping.OfficeIntegration.PowerPointInfo">
  <Version>Version1</Version>
  <RequiresSignIn>False</RequiresSignIn>
</EsriMapsInfo>
</file>

<file path=customXml/item239.xml><?xml version="1.0" encoding="utf-8"?>
<EsriMapsInfo xmlns="ESRI.ArcGIS.Mapping.OfficeIntegration.PowerPointInfo">
  <Version>Version1</Version>
  <RequiresSignIn>False</RequiresSignIn>
</EsriMapsInfo>
</file>

<file path=customXml/item24.xml><?xml version="1.0" encoding="utf-8"?>
<EsriMapsInfo xmlns="ESRI.ArcGIS.Mapping.OfficeIntegration.PowerPointInfo">
  <Version>Version1</Version>
  <RequiresSignIn>False</RequiresSignIn>
</EsriMapsInfo>
</file>

<file path=customXml/item240.xml><?xml version="1.0" encoding="utf-8"?>
<EsriMapsInfo xmlns="ESRI.ArcGIS.Mapping.OfficeIntegration.PowerPointInfo">
  <Version>Version1</Version>
  <RequiresSignIn>False</RequiresSignIn>
</EsriMapsInfo>
</file>

<file path=customXml/item241.xml><?xml version="1.0" encoding="utf-8"?>
<EsriMapsInfo xmlns="ESRI.ArcGIS.Mapping.OfficeIntegration.PowerPointInfo">
  <Version>Version1</Version>
  <RequiresSignIn>False</RequiresSignIn>
</EsriMapsInfo>
</file>

<file path=customXml/item25.xml><?xml version="1.0" encoding="utf-8"?>
<EsriMapsInfo xmlns="ESRI.ArcGIS.Mapping.OfficeIntegration.PowerPointInfo">
  <Version>Version1</Version>
  <RequiresSignIn>False</RequiresSignIn>
</EsriMapsInfo>
</file>

<file path=customXml/item26.xml><?xml version="1.0" encoding="utf-8"?>
<EsriMapsInfo xmlns="ESRI.ArcGIS.Mapping.OfficeIntegration.PowerPointInfo">
  <Version>Version1</Version>
  <RequiresSignIn>False</RequiresSignIn>
</EsriMapsInfo>
</file>

<file path=customXml/item27.xml><?xml version="1.0" encoding="utf-8"?>
<EsriMapsInfo xmlns="ESRI.ArcGIS.Mapping.OfficeIntegration.PowerPointInfo">
  <Version>Version1</Version>
  <RequiresSignIn>False</RequiresSignIn>
</EsriMapsInfo>
</file>

<file path=customXml/item28.xml><?xml version="1.0" encoding="utf-8"?>
<EsriMapsInfo xmlns="ESRI.ArcGIS.Mapping.OfficeIntegration.PowerPointInfo">
  <Version>Version1</Version>
  <RequiresSignIn>False</RequiresSignIn>
</EsriMapsInfo>
</file>

<file path=customXml/item29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30.xml><?xml version="1.0" encoding="utf-8"?>
<EsriMapsInfo xmlns="ESRI.ArcGIS.Mapping.OfficeIntegration.PowerPointInfo">
  <Version>Version1</Version>
  <RequiresSignIn>False</RequiresSignIn>
</EsriMapsInfo>
</file>

<file path=customXml/item31.xml><?xml version="1.0" encoding="utf-8"?>
<EsriMapsInfo xmlns="ESRI.ArcGIS.Mapping.OfficeIntegration.PowerPointInfo">
  <Version>Version1</Version>
  <RequiresSignIn>False</RequiresSignIn>
</EsriMapsInfo>
</file>

<file path=customXml/item32.xml><?xml version="1.0" encoding="utf-8"?>
<EsriMapsInfo xmlns="ESRI.ArcGIS.Mapping.OfficeIntegration.PowerPointInfo">
  <Version>Version1</Version>
  <RequiresSignIn>False</RequiresSignIn>
</EsriMapsInfo>
</file>

<file path=customXml/item33.xml><?xml version="1.0" encoding="utf-8"?>
<EsriMapsInfo xmlns="ESRI.ArcGIS.Mapping.OfficeIntegration.PowerPointInfo">
  <Version>Version1</Version>
  <RequiresSignIn>False</RequiresSignIn>
</EsriMapsInfo>
</file>

<file path=customXml/item34.xml><?xml version="1.0" encoding="utf-8"?>
<EsriMapsInfo xmlns="ESRI.ArcGIS.Mapping.OfficeIntegration.PowerPointInfo">
  <Version>Version1</Version>
  <RequiresSignIn>False</RequiresSignIn>
</EsriMapsInfo>
</file>

<file path=customXml/item35.xml><?xml version="1.0" encoding="utf-8"?>
<EsriMapsInfo xmlns="ESRI.ArcGIS.Mapping.OfficeIntegration.PowerPointInfo">
  <Version>Version1</Version>
  <RequiresSignIn>False</RequiresSignIn>
</EsriMapsInfo>
</file>

<file path=customXml/item36.xml><?xml version="1.0" encoding="utf-8"?>
<EsriMapsInfo xmlns="ESRI.ArcGIS.Mapping.OfficeIntegration.PowerPointInfo">
  <Version>Version1</Version>
  <RequiresSignIn>False</RequiresSignIn>
</EsriMapsInfo>
</file>

<file path=customXml/item37.xml><?xml version="1.0" encoding="utf-8"?>
<EsriMapsInfo xmlns="ESRI.ArcGIS.Mapping.OfficeIntegration.PowerPointInfo">
  <Version>Version1</Version>
  <RequiresSignIn>False</RequiresSignIn>
</EsriMapsInfo>
</file>

<file path=customXml/item38.xml><?xml version="1.0" encoding="utf-8"?>
<EsriMapsInfo xmlns="ESRI.ArcGIS.Mapping.OfficeIntegration.PowerPointInfo">
  <Version>Version1</Version>
  <RequiresSignIn>False</RequiresSignIn>
</EsriMapsInfo>
</file>

<file path=customXml/item39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40.xml><?xml version="1.0" encoding="utf-8"?>
<EsriMapsInfo xmlns="ESRI.ArcGIS.Mapping.OfficeIntegration.PowerPointInfo">
  <Version>Version1</Version>
  <RequiresSignIn>False</RequiresSignIn>
</EsriMapsInfo>
</file>

<file path=customXml/item41.xml><?xml version="1.0" encoding="utf-8"?>
<EsriMapsInfo xmlns="ESRI.ArcGIS.Mapping.OfficeIntegration.PowerPointInfo">
  <Version>Version1</Version>
  <RequiresSignIn>False</RequiresSignIn>
</EsriMapsInfo>
</file>

<file path=customXml/item42.xml><?xml version="1.0" encoding="utf-8"?>
<EsriMapsInfo xmlns="ESRI.ArcGIS.Mapping.OfficeIntegration.PowerPointInfo">
  <Version>Version1</Version>
  <RequiresSignIn>False</RequiresSignIn>
</EsriMapsInfo>
</file>

<file path=customXml/item43.xml><?xml version="1.0" encoding="utf-8"?>
<EsriMapsInfo xmlns="ESRI.ArcGIS.Mapping.OfficeIntegration.PowerPointInfo">
  <Version>Version1</Version>
  <RequiresSignIn>False</RequiresSignIn>
</EsriMapsInfo>
</file>

<file path=customXml/item44.xml><?xml version="1.0" encoding="utf-8"?>
<EsriMapsInfo xmlns="ESRI.ArcGIS.Mapping.OfficeIntegration.PowerPointInfo">
  <Version>Version1</Version>
  <RequiresSignIn>False</RequiresSignIn>
</EsriMapsInfo>
</file>

<file path=customXml/item45.xml><?xml version="1.0" encoding="utf-8"?>
<EsriMapsInfo xmlns="ESRI.ArcGIS.Mapping.OfficeIntegration.PowerPointInfo">
  <Version>Version1</Version>
  <RequiresSignIn>False</RequiresSignIn>
</EsriMapsInfo>
</file>

<file path=customXml/item46.xml><?xml version="1.0" encoding="utf-8"?>
<EsriMapsInfo xmlns="ESRI.ArcGIS.Mapping.OfficeIntegration.PowerPointInfo">
  <Version>Version1</Version>
  <RequiresSignIn>False</RequiresSignIn>
</EsriMapsInfo>
</file>

<file path=customXml/item47.xml><?xml version="1.0" encoding="utf-8"?>
<EsriMapsInfo xmlns="ESRI.ArcGIS.Mapping.OfficeIntegration.PowerPointInfo">
  <Version>Version1</Version>
  <RequiresSignIn>False</RequiresSignIn>
</EsriMapsInfo>
</file>

<file path=customXml/item48.xml><?xml version="1.0" encoding="utf-8"?>
<EsriMapsInfo xmlns="ESRI.ArcGIS.Mapping.OfficeIntegration.PowerPointInfo">
  <Version>Version1</Version>
  <RequiresSignIn>False</RequiresSignIn>
</EsriMapsInfo>
</file>

<file path=customXml/item49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50.xml><?xml version="1.0" encoding="utf-8"?>
<EsriMapsInfo xmlns="ESRI.ArcGIS.Mapping.OfficeIntegration.PowerPointInfo">
  <Version>Version1</Version>
  <RequiresSignIn>False</RequiresSignIn>
</EsriMapsInfo>
</file>

<file path=customXml/item51.xml><?xml version="1.0" encoding="utf-8"?>
<EsriMapsInfo xmlns="ESRI.ArcGIS.Mapping.OfficeIntegration.PowerPointInfo">
  <Version>Version1</Version>
  <RequiresSignIn>False</RequiresSignIn>
</EsriMapsInfo>
</file>

<file path=customXml/item52.xml><?xml version="1.0" encoding="utf-8"?>
<EsriMapsInfo xmlns="ESRI.ArcGIS.Mapping.OfficeIntegration.PowerPointInfo">
  <Version>Version1</Version>
  <RequiresSignIn>False</RequiresSignIn>
</EsriMapsInfo>
</file>

<file path=customXml/item53.xml><?xml version="1.0" encoding="utf-8"?>
<EsriMapsInfo xmlns="ESRI.ArcGIS.Mapping.OfficeIntegration.PowerPointInfo">
  <Version>Version1</Version>
  <RequiresSignIn>False</RequiresSignIn>
</EsriMapsInfo>
</file>

<file path=customXml/item54.xml><?xml version="1.0" encoding="utf-8"?>
<EsriMapsInfo xmlns="ESRI.ArcGIS.Mapping.OfficeIntegration.PowerPointInfo">
  <Version>Version1</Version>
  <RequiresSignIn>False</RequiresSignIn>
</EsriMapsInfo>
</file>

<file path=customXml/item55.xml><?xml version="1.0" encoding="utf-8"?>
<EsriMapsInfo xmlns="ESRI.ArcGIS.Mapping.OfficeIntegration.PowerPointInfo">
  <Version>Version1</Version>
  <RequiresSignIn>False</RequiresSignIn>
</EsriMapsInfo>
</file>

<file path=customXml/item56.xml><?xml version="1.0" encoding="utf-8"?>
<EsriMapsInfo xmlns="ESRI.ArcGIS.Mapping.OfficeIntegration.PowerPointInfo">
  <Version>Version1</Version>
  <RequiresSignIn>False</RequiresSignIn>
</EsriMapsInfo>
</file>

<file path=customXml/item57.xml><?xml version="1.0" encoding="utf-8"?>
<EsriMapsInfo xmlns="ESRI.ArcGIS.Mapping.OfficeIntegration.PowerPointInfo">
  <Version>Version1</Version>
  <RequiresSignIn>False</RequiresSignIn>
</EsriMapsInfo>
</file>

<file path=customXml/item58.xml><?xml version="1.0" encoding="utf-8"?>
<EsriMapsInfo xmlns="ESRI.ArcGIS.Mapping.OfficeIntegration.PowerPointInfo">
  <Version>Version1</Version>
  <RequiresSignIn>False</RequiresSignIn>
</EsriMapsInfo>
</file>

<file path=customXml/item59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60.xml><?xml version="1.0" encoding="utf-8"?>
<EsriMapsInfo xmlns="ESRI.ArcGIS.Mapping.OfficeIntegration.PowerPointInfo">
  <Version>Version1</Version>
  <RequiresSignIn>False</RequiresSignIn>
</EsriMapsInfo>
</file>

<file path=customXml/item61.xml><?xml version="1.0" encoding="utf-8"?>
<EsriMapsInfo xmlns="ESRI.ArcGIS.Mapping.OfficeIntegration.PowerPointInfo">
  <Version>Version1</Version>
  <RequiresSignIn>False</RequiresSignIn>
</EsriMapsInfo>
</file>

<file path=customXml/item62.xml><?xml version="1.0" encoding="utf-8"?>
<EsriMapsInfo xmlns="ESRI.ArcGIS.Mapping.OfficeIntegration.PowerPointInfo">
  <Version>Version1</Version>
  <RequiresSignIn>False</RequiresSignIn>
</EsriMapsInfo>
</file>

<file path=customXml/item63.xml><?xml version="1.0" encoding="utf-8"?>
<EsriMapsInfo xmlns="ESRI.ArcGIS.Mapping.OfficeIntegration.PowerPointInfo">
  <Version>Version1</Version>
  <RequiresSignIn>False</RequiresSignIn>
</EsriMapsInfo>
</file>

<file path=customXml/item64.xml><?xml version="1.0" encoding="utf-8"?>
<EsriMapsInfo xmlns="ESRI.ArcGIS.Mapping.OfficeIntegration.PowerPointInfo">
  <Version>Version1</Version>
  <RequiresSignIn>False</RequiresSignIn>
</EsriMapsInfo>
</file>

<file path=customXml/item65.xml><?xml version="1.0" encoding="utf-8"?>
<EsriMapsInfo xmlns="ESRI.ArcGIS.Mapping.OfficeIntegration.PowerPointInfo">
  <Version>Version1</Version>
  <RequiresSignIn>False</RequiresSignIn>
</EsriMapsInfo>
</file>

<file path=customXml/item66.xml><?xml version="1.0" encoding="utf-8"?>
<EsriMapsInfo xmlns="ESRI.ArcGIS.Mapping.OfficeIntegration.PowerPointInfo">
  <Version>Version1</Version>
  <RequiresSignIn>False</RequiresSignIn>
</EsriMapsInfo>
</file>

<file path=customXml/item67.xml><?xml version="1.0" encoding="utf-8"?>
<EsriMapsInfo xmlns="ESRI.ArcGIS.Mapping.OfficeIntegration.PowerPointInfo">
  <Version>Version1</Version>
  <RequiresSignIn>False</RequiresSignIn>
</EsriMapsInfo>
</file>

<file path=customXml/item68.xml><?xml version="1.0" encoding="utf-8"?>
<EsriMapsInfo xmlns="ESRI.ArcGIS.Mapping.OfficeIntegration.PowerPointInfo">
  <Version>Version1</Version>
  <RequiresSignIn>False</RequiresSignIn>
</EsriMapsInfo>
</file>

<file path=customXml/item69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70.xml><?xml version="1.0" encoding="utf-8"?>
<EsriMapsInfo xmlns="ESRI.ArcGIS.Mapping.OfficeIntegration.PowerPointInfo">
  <Version>Version1</Version>
  <RequiresSignIn>False</RequiresSignIn>
</EsriMapsInfo>
</file>

<file path=customXml/item71.xml><?xml version="1.0" encoding="utf-8"?>
<EsriMapsInfo xmlns="ESRI.ArcGIS.Mapping.OfficeIntegration.PowerPointInfo">
  <Version>Version1</Version>
  <RequiresSignIn>False</RequiresSignIn>
</EsriMapsInfo>
</file>

<file path=customXml/item72.xml><?xml version="1.0" encoding="utf-8"?>
<EsriMapsInfo xmlns="ESRI.ArcGIS.Mapping.OfficeIntegration.PowerPointInfo">
  <Version>Version1</Version>
  <RequiresSignIn>False</RequiresSignIn>
</EsriMapsInfo>
</file>

<file path=customXml/item73.xml><?xml version="1.0" encoding="utf-8"?>
<EsriMapsInfo xmlns="ESRI.ArcGIS.Mapping.OfficeIntegration.PowerPointInfo">
  <Version>Version1</Version>
  <RequiresSignIn>False</RequiresSignIn>
</EsriMapsInfo>
</file>

<file path=customXml/item74.xml><?xml version="1.0" encoding="utf-8"?>
<EsriMapsInfo xmlns="ESRI.ArcGIS.Mapping.OfficeIntegration.PowerPointInfo">
  <Version>Version1</Version>
  <RequiresSignIn>False</RequiresSignIn>
</EsriMapsInfo>
</file>

<file path=customXml/item75.xml><?xml version="1.0" encoding="utf-8"?>
<EsriMapsInfo xmlns="ESRI.ArcGIS.Mapping.OfficeIntegration.PowerPointInfo">
  <Version>Version1</Version>
  <RequiresSignIn>False</RequiresSignIn>
</EsriMapsInfo>
</file>

<file path=customXml/item76.xml><?xml version="1.0" encoding="utf-8"?>
<EsriMapsInfo xmlns="ESRI.ArcGIS.Mapping.OfficeIntegration.PowerPointInfo">
  <Version>Version1</Version>
  <RequiresSignIn>False</RequiresSignIn>
</EsriMapsInfo>
</file>

<file path=customXml/item77.xml><?xml version="1.0" encoding="utf-8"?>
<EsriMapsInfo xmlns="ESRI.ArcGIS.Mapping.OfficeIntegration.PowerPointInfo">
  <Version>Version1</Version>
  <RequiresSignIn>False</RequiresSignIn>
</EsriMapsInfo>
</file>

<file path=customXml/item78.xml><?xml version="1.0" encoding="utf-8"?>
<EsriMapsInfo xmlns="ESRI.ArcGIS.Mapping.OfficeIntegration.PowerPointInfo">
  <Version>Version1</Version>
  <RequiresSignIn>False</RequiresSignIn>
</EsriMapsInfo>
</file>

<file path=customXml/item79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80.xml><?xml version="1.0" encoding="utf-8"?>
<EsriMapsInfo xmlns="ESRI.ArcGIS.Mapping.OfficeIntegration.PowerPointInfo">
  <Version>Version1</Version>
  <RequiresSignIn>False</RequiresSignIn>
</EsriMapsInfo>
</file>

<file path=customXml/item81.xml><?xml version="1.0" encoding="utf-8"?>
<EsriMapsInfo xmlns="ESRI.ArcGIS.Mapping.OfficeIntegration.PowerPointInfo">
  <Version>Version1</Version>
  <RequiresSignIn>False</RequiresSignIn>
</EsriMapsInfo>
</file>

<file path=customXml/item82.xml><?xml version="1.0" encoding="utf-8"?>
<EsriMapsInfo xmlns="ESRI.ArcGIS.Mapping.OfficeIntegration.PowerPointInfo">
  <Version>Version1</Version>
  <RequiresSignIn>False</RequiresSignIn>
</EsriMapsInfo>
</file>

<file path=customXml/item83.xml><?xml version="1.0" encoding="utf-8"?>
<EsriMapsInfo xmlns="ESRI.ArcGIS.Mapping.OfficeIntegration.PowerPointInfo">
  <Version>Version1</Version>
  <RequiresSignIn>False</RequiresSignIn>
</EsriMapsInfo>
</file>

<file path=customXml/item84.xml><?xml version="1.0" encoding="utf-8"?>
<EsriMapsInfo xmlns="ESRI.ArcGIS.Mapping.OfficeIntegration.PowerPointInfo">
  <Version>Version1</Version>
  <RequiresSignIn>False</RequiresSignIn>
</EsriMapsInfo>
</file>

<file path=customXml/item85.xml><?xml version="1.0" encoding="utf-8"?>
<EsriMapsInfo xmlns="ESRI.ArcGIS.Mapping.OfficeIntegration.PowerPointInfo">
  <Version>Version1</Version>
  <RequiresSignIn>False</RequiresSignIn>
</EsriMapsInfo>
</file>

<file path=customXml/item86.xml><?xml version="1.0" encoding="utf-8"?>
<EsriMapsInfo xmlns="ESRI.ArcGIS.Mapping.OfficeIntegration.PowerPointInfo">
  <Version>Version1</Version>
  <RequiresSignIn>False</RequiresSignIn>
</EsriMapsInfo>
</file>

<file path=customXml/item87.xml><?xml version="1.0" encoding="utf-8"?>
<EsriMapsInfo xmlns="ESRI.ArcGIS.Mapping.OfficeIntegration.PowerPointInfo">
  <Version>Version1</Version>
  <RequiresSignIn>False</RequiresSignIn>
</EsriMapsInfo>
</file>

<file path=customXml/item88.xml><?xml version="1.0" encoding="utf-8"?>
<EsriMapsInfo xmlns="ESRI.ArcGIS.Mapping.OfficeIntegration.PowerPointInfo">
  <Version>Version1</Version>
  <RequiresSignIn>False</RequiresSignIn>
</EsriMapsInfo>
</file>

<file path=customXml/item89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90.xml><?xml version="1.0" encoding="utf-8"?>
<EsriMapsInfo xmlns="ESRI.ArcGIS.Mapping.OfficeIntegration.PowerPointInfo">
  <Version>Version1</Version>
  <RequiresSignIn>False</RequiresSignIn>
</EsriMapsInfo>
</file>

<file path=customXml/item91.xml><?xml version="1.0" encoding="utf-8"?>
<EsriMapsInfo xmlns="ESRI.ArcGIS.Mapping.OfficeIntegration.PowerPointInfo">
  <Version>Version1</Version>
  <RequiresSignIn>False</RequiresSignIn>
</EsriMapsInfo>
</file>

<file path=customXml/item92.xml><?xml version="1.0" encoding="utf-8"?>
<EsriMapsInfo xmlns="ESRI.ArcGIS.Mapping.OfficeIntegration.PowerPointInfo">
  <Version>Version1</Version>
  <RequiresSignIn>False</RequiresSignIn>
</EsriMapsInfo>
</file>

<file path=customXml/item93.xml><?xml version="1.0" encoding="utf-8"?>
<EsriMapsInfo xmlns="ESRI.ArcGIS.Mapping.OfficeIntegration.PowerPointInfo">
  <Version>Version1</Version>
  <RequiresSignIn>False</RequiresSignIn>
</EsriMapsInfo>
</file>

<file path=customXml/item94.xml><?xml version="1.0" encoding="utf-8"?>
<EsriMapsInfo xmlns="ESRI.ArcGIS.Mapping.OfficeIntegration.PowerPointInfo">
  <Version>Version1</Version>
  <RequiresSignIn>False</RequiresSignIn>
</EsriMapsInfo>
</file>

<file path=customXml/item95.xml><?xml version="1.0" encoding="utf-8"?>
<EsriMapsInfo xmlns="ESRI.ArcGIS.Mapping.OfficeIntegration.PowerPointInfo">
  <Version>Version1</Version>
  <RequiresSignIn>False</RequiresSignIn>
</EsriMapsInfo>
</file>

<file path=customXml/item96.xml><?xml version="1.0" encoding="utf-8"?>
<EsriMapsInfo xmlns="ESRI.ArcGIS.Mapping.OfficeIntegration.PowerPointInfo">
  <Version>Version1</Version>
  <RequiresSignIn>False</RequiresSignIn>
</EsriMapsInfo>
</file>

<file path=customXml/item97.xml><?xml version="1.0" encoding="utf-8"?>
<EsriMapsInfo xmlns="ESRI.ArcGIS.Mapping.OfficeIntegration.PowerPointInfo">
  <Version>Version1</Version>
  <RequiresSignIn>False</RequiresSignIn>
</EsriMapsInfo>
</file>

<file path=customXml/item98.xml><?xml version="1.0" encoding="utf-8"?>
<EsriMapsInfo xmlns="ESRI.ArcGIS.Mapping.OfficeIntegration.PowerPointInfo">
  <Version>Version1</Version>
  <RequiresSignIn>False</RequiresSignIn>
</EsriMapsInfo>
</file>

<file path=customXml/item9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B4ADB0AB-3DA4-4EF6-9267-6E4824B8F080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EF9C6F1F-C956-43F2-A4B9-3FF73729E653}">
  <ds:schemaRefs>
    <ds:schemaRef ds:uri="ESRI.ArcGIS.Mapping.OfficeIntegration.PowerPointInfo"/>
  </ds:schemaRefs>
</ds:datastoreItem>
</file>

<file path=customXml/itemProps100.xml><?xml version="1.0" encoding="utf-8"?>
<ds:datastoreItem xmlns:ds="http://schemas.openxmlformats.org/officeDocument/2006/customXml" ds:itemID="{9CB3015E-FA38-46B0-A671-B1A4150C6494}">
  <ds:schemaRefs>
    <ds:schemaRef ds:uri="ESRI.ArcGIS.Mapping.OfficeIntegration.PowerPointInfo"/>
  </ds:schemaRefs>
</ds:datastoreItem>
</file>

<file path=customXml/itemProps101.xml><?xml version="1.0" encoding="utf-8"?>
<ds:datastoreItem xmlns:ds="http://schemas.openxmlformats.org/officeDocument/2006/customXml" ds:itemID="{36176BEF-49E7-4A99-8BB8-482D1FF81969}">
  <ds:schemaRefs>
    <ds:schemaRef ds:uri="ESRI.ArcGIS.Mapping.OfficeIntegration.PowerPointInfo"/>
  </ds:schemaRefs>
</ds:datastoreItem>
</file>

<file path=customXml/itemProps102.xml><?xml version="1.0" encoding="utf-8"?>
<ds:datastoreItem xmlns:ds="http://schemas.openxmlformats.org/officeDocument/2006/customXml" ds:itemID="{E621EE02-F4F3-4785-A8BF-1A2F3FD75063}">
  <ds:schemaRefs>
    <ds:schemaRef ds:uri="ESRI.ArcGIS.Mapping.OfficeIntegration.PowerPointInfo"/>
  </ds:schemaRefs>
</ds:datastoreItem>
</file>

<file path=customXml/itemProps103.xml><?xml version="1.0" encoding="utf-8"?>
<ds:datastoreItem xmlns:ds="http://schemas.openxmlformats.org/officeDocument/2006/customXml" ds:itemID="{5833B495-FC3E-430A-975B-A44D467F4BCB}">
  <ds:schemaRefs>
    <ds:schemaRef ds:uri="ESRI.ArcGIS.Mapping.OfficeIntegration.PowerPointInfo"/>
  </ds:schemaRefs>
</ds:datastoreItem>
</file>

<file path=customXml/itemProps104.xml><?xml version="1.0" encoding="utf-8"?>
<ds:datastoreItem xmlns:ds="http://schemas.openxmlformats.org/officeDocument/2006/customXml" ds:itemID="{ECC2DC3E-F27E-44B0-95B0-8818D9B2DF84}">
  <ds:schemaRefs>
    <ds:schemaRef ds:uri="ESRI.ArcGIS.Mapping.OfficeIntegration.PowerPointInfo"/>
  </ds:schemaRefs>
</ds:datastoreItem>
</file>

<file path=customXml/itemProps105.xml><?xml version="1.0" encoding="utf-8"?>
<ds:datastoreItem xmlns:ds="http://schemas.openxmlformats.org/officeDocument/2006/customXml" ds:itemID="{0F833B81-BF04-408F-A954-6078E2AE8F28}">
  <ds:schemaRefs>
    <ds:schemaRef ds:uri="ESRI.ArcGIS.Mapping.OfficeIntegration.PowerPointInfo"/>
  </ds:schemaRefs>
</ds:datastoreItem>
</file>

<file path=customXml/itemProps106.xml><?xml version="1.0" encoding="utf-8"?>
<ds:datastoreItem xmlns:ds="http://schemas.openxmlformats.org/officeDocument/2006/customXml" ds:itemID="{5D7EE3B4-F0C9-4296-BC10-9DDB134E92FF}">
  <ds:schemaRefs>
    <ds:schemaRef ds:uri="ESRI.ArcGIS.Mapping.OfficeIntegration.PowerPointInfo"/>
  </ds:schemaRefs>
</ds:datastoreItem>
</file>

<file path=customXml/itemProps107.xml><?xml version="1.0" encoding="utf-8"?>
<ds:datastoreItem xmlns:ds="http://schemas.openxmlformats.org/officeDocument/2006/customXml" ds:itemID="{6A65889C-D4CB-4690-90F2-AD356D388326}">
  <ds:schemaRefs>
    <ds:schemaRef ds:uri="ESRI.ArcGIS.Mapping.OfficeIntegration.PowerPointInfo"/>
  </ds:schemaRefs>
</ds:datastoreItem>
</file>

<file path=customXml/itemProps108.xml><?xml version="1.0" encoding="utf-8"?>
<ds:datastoreItem xmlns:ds="http://schemas.openxmlformats.org/officeDocument/2006/customXml" ds:itemID="{F8FE9C1E-825F-49F8-A2D8-0F0685E95D71}">
  <ds:schemaRefs>
    <ds:schemaRef ds:uri="ESRI.ArcGIS.Mapping.OfficeIntegration.PowerPointInfo"/>
  </ds:schemaRefs>
</ds:datastoreItem>
</file>

<file path=customXml/itemProps109.xml><?xml version="1.0" encoding="utf-8"?>
<ds:datastoreItem xmlns:ds="http://schemas.openxmlformats.org/officeDocument/2006/customXml" ds:itemID="{BB77B3E0-4A7C-4E24-8652-509CAED46B8D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2F27ED69-C38E-4F21-BE51-79855FA24674}">
  <ds:schemaRefs>
    <ds:schemaRef ds:uri="ESRI.ArcGIS.Mapping.OfficeIntegration.PowerPointInfo"/>
  </ds:schemaRefs>
</ds:datastoreItem>
</file>

<file path=customXml/itemProps110.xml><?xml version="1.0" encoding="utf-8"?>
<ds:datastoreItem xmlns:ds="http://schemas.openxmlformats.org/officeDocument/2006/customXml" ds:itemID="{4818BD7D-B934-47EE-A97F-B07E760261B2}">
  <ds:schemaRefs>
    <ds:schemaRef ds:uri="ESRI.ArcGIS.Mapping.OfficeIntegration.PowerPointInfo"/>
  </ds:schemaRefs>
</ds:datastoreItem>
</file>

<file path=customXml/itemProps111.xml><?xml version="1.0" encoding="utf-8"?>
<ds:datastoreItem xmlns:ds="http://schemas.openxmlformats.org/officeDocument/2006/customXml" ds:itemID="{5242C06F-FF8D-45D1-BFA0-8159FCDD7BC0}">
  <ds:schemaRefs>
    <ds:schemaRef ds:uri="ESRI.ArcGIS.Mapping.OfficeIntegration.PowerPointInfo"/>
  </ds:schemaRefs>
</ds:datastoreItem>
</file>

<file path=customXml/itemProps112.xml><?xml version="1.0" encoding="utf-8"?>
<ds:datastoreItem xmlns:ds="http://schemas.openxmlformats.org/officeDocument/2006/customXml" ds:itemID="{BE393C37-58AF-45D5-8252-60A9AFA5FB7F}">
  <ds:schemaRefs>
    <ds:schemaRef ds:uri="ESRI.ArcGIS.Mapping.OfficeIntegration.PowerPointInfo"/>
  </ds:schemaRefs>
</ds:datastoreItem>
</file>

<file path=customXml/itemProps113.xml><?xml version="1.0" encoding="utf-8"?>
<ds:datastoreItem xmlns:ds="http://schemas.openxmlformats.org/officeDocument/2006/customXml" ds:itemID="{18C9C796-96DD-4F37-8249-DB172DF122DC}">
  <ds:schemaRefs>
    <ds:schemaRef ds:uri="ESRI.ArcGIS.Mapping.OfficeIntegration.PowerPointInfo"/>
  </ds:schemaRefs>
</ds:datastoreItem>
</file>

<file path=customXml/itemProps114.xml><?xml version="1.0" encoding="utf-8"?>
<ds:datastoreItem xmlns:ds="http://schemas.openxmlformats.org/officeDocument/2006/customXml" ds:itemID="{2ABAD21F-CA0C-4A2C-B857-9EAE1FFD4FFF}">
  <ds:schemaRefs>
    <ds:schemaRef ds:uri="ESRI.ArcGIS.Mapping.OfficeIntegration.PowerPointInfo"/>
  </ds:schemaRefs>
</ds:datastoreItem>
</file>

<file path=customXml/itemProps115.xml><?xml version="1.0" encoding="utf-8"?>
<ds:datastoreItem xmlns:ds="http://schemas.openxmlformats.org/officeDocument/2006/customXml" ds:itemID="{F6014984-6793-4D84-85B4-EC31894403B7}">
  <ds:schemaRefs>
    <ds:schemaRef ds:uri="ESRI.ArcGIS.Mapping.OfficeIntegration.PowerPointInfo"/>
  </ds:schemaRefs>
</ds:datastoreItem>
</file>

<file path=customXml/itemProps116.xml><?xml version="1.0" encoding="utf-8"?>
<ds:datastoreItem xmlns:ds="http://schemas.openxmlformats.org/officeDocument/2006/customXml" ds:itemID="{738FED5D-0719-44DC-A807-30A2927337D9}">
  <ds:schemaRefs>
    <ds:schemaRef ds:uri="ESRI.ArcGIS.Mapping.OfficeIntegration.PowerPointInfo"/>
  </ds:schemaRefs>
</ds:datastoreItem>
</file>

<file path=customXml/itemProps117.xml><?xml version="1.0" encoding="utf-8"?>
<ds:datastoreItem xmlns:ds="http://schemas.openxmlformats.org/officeDocument/2006/customXml" ds:itemID="{4FD0A3D0-732C-43C9-80AA-3DBA35673DC2}">
  <ds:schemaRefs>
    <ds:schemaRef ds:uri="ESRI.ArcGIS.Mapping.OfficeIntegration.PowerPointInfo"/>
  </ds:schemaRefs>
</ds:datastoreItem>
</file>

<file path=customXml/itemProps118.xml><?xml version="1.0" encoding="utf-8"?>
<ds:datastoreItem xmlns:ds="http://schemas.openxmlformats.org/officeDocument/2006/customXml" ds:itemID="{1BEDD830-FD89-4FED-80DD-BBB9E179EA01}">
  <ds:schemaRefs>
    <ds:schemaRef ds:uri="ESRI.ArcGIS.Mapping.OfficeIntegration.PowerPointInfo"/>
  </ds:schemaRefs>
</ds:datastoreItem>
</file>

<file path=customXml/itemProps119.xml><?xml version="1.0" encoding="utf-8"?>
<ds:datastoreItem xmlns:ds="http://schemas.openxmlformats.org/officeDocument/2006/customXml" ds:itemID="{9A680B52-FD8D-4EBE-B342-07804C57F160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988969A0-61B4-44BF-8C0F-76D231C5A28A}">
  <ds:schemaRefs>
    <ds:schemaRef ds:uri="ESRI.ArcGIS.Mapping.OfficeIntegration.PowerPointInfo"/>
  </ds:schemaRefs>
</ds:datastoreItem>
</file>

<file path=customXml/itemProps120.xml><?xml version="1.0" encoding="utf-8"?>
<ds:datastoreItem xmlns:ds="http://schemas.openxmlformats.org/officeDocument/2006/customXml" ds:itemID="{CA84BB71-3184-464E-8E93-185A90DE8980}">
  <ds:schemaRefs>
    <ds:schemaRef ds:uri="ESRI.ArcGIS.Mapping.OfficeIntegration.PowerPointInfo"/>
  </ds:schemaRefs>
</ds:datastoreItem>
</file>

<file path=customXml/itemProps121.xml><?xml version="1.0" encoding="utf-8"?>
<ds:datastoreItem xmlns:ds="http://schemas.openxmlformats.org/officeDocument/2006/customXml" ds:itemID="{564C2784-64DC-4412-BB4A-F5FCD2C3C731}">
  <ds:schemaRefs>
    <ds:schemaRef ds:uri="ESRI.ArcGIS.Mapping.OfficeIntegration.PowerPointInfo"/>
  </ds:schemaRefs>
</ds:datastoreItem>
</file>

<file path=customXml/itemProps122.xml><?xml version="1.0" encoding="utf-8"?>
<ds:datastoreItem xmlns:ds="http://schemas.openxmlformats.org/officeDocument/2006/customXml" ds:itemID="{3638C95D-1DBA-4B1D-8CFD-1B95A1014FE1}">
  <ds:schemaRefs>
    <ds:schemaRef ds:uri="ESRI.ArcGIS.Mapping.OfficeIntegration.PowerPointInfo"/>
  </ds:schemaRefs>
</ds:datastoreItem>
</file>

<file path=customXml/itemProps123.xml><?xml version="1.0" encoding="utf-8"?>
<ds:datastoreItem xmlns:ds="http://schemas.openxmlformats.org/officeDocument/2006/customXml" ds:itemID="{9EF9F609-1520-4079-98E5-E012E7E008D1}">
  <ds:schemaRefs>
    <ds:schemaRef ds:uri="ESRI.ArcGIS.Mapping.OfficeIntegration.PowerPointInfo"/>
  </ds:schemaRefs>
</ds:datastoreItem>
</file>

<file path=customXml/itemProps124.xml><?xml version="1.0" encoding="utf-8"?>
<ds:datastoreItem xmlns:ds="http://schemas.openxmlformats.org/officeDocument/2006/customXml" ds:itemID="{ECD467A8-89E1-48E5-A2FB-D4724FC6648D}">
  <ds:schemaRefs>
    <ds:schemaRef ds:uri="ESRI.ArcGIS.Mapping.OfficeIntegration.PowerPointInfo"/>
  </ds:schemaRefs>
</ds:datastoreItem>
</file>

<file path=customXml/itemProps125.xml><?xml version="1.0" encoding="utf-8"?>
<ds:datastoreItem xmlns:ds="http://schemas.openxmlformats.org/officeDocument/2006/customXml" ds:itemID="{1B5A55B4-1282-499D-A657-B9ABB2E7546A}">
  <ds:schemaRefs>
    <ds:schemaRef ds:uri="ESRI.ArcGIS.Mapping.OfficeIntegration.PowerPointInfo"/>
  </ds:schemaRefs>
</ds:datastoreItem>
</file>

<file path=customXml/itemProps126.xml><?xml version="1.0" encoding="utf-8"?>
<ds:datastoreItem xmlns:ds="http://schemas.openxmlformats.org/officeDocument/2006/customXml" ds:itemID="{EB878262-395E-4A41-B8F3-35A0C3816ABB}">
  <ds:schemaRefs>
    <ds:schemaRef ds:uri="ESRI.ArcGIS.Mapping.OfficeIntegration.PowerPointInfo"/>
  </ds:schemaRefs>
</ds:datastoreItem>
</file>

<file path=customXml/itemProps127.xml><?xml version="1.0" encoding="utf-8"?>
<ds:datastoreItem xmlns:ds="http://schemas.openxmlformats.org/officeDocument/2006/customXml" ds:itemID="{9C7D8C78-F878-4CD6-A2F7-C669E58AFB4C}">
  <ds:schemaRefs>
    <ds:schemaRef ds:uri="ESRI.ArcGIS.Mapping.OfficeIntegration.PowerPointInfo"/>
  </ds:schemaRefs>
</ds:datastoreItem>
</file>

<file path=customXml/itemProps128.xml><?xml version="1.0" encoding="utf-8"?>
<ds:datastoreItem xmlns:ds="http://schemas.openxmlformats.org/officeDocument/2006/customXml" ds:itemID="{5D6FAF77-D5FA-4A75-8EB9-D67ED7B9B21F}">
  <ds:schemaRefs>
    <ds:schemaRef ds:uri="ESRI.ArcGIS.Mapping.OfficeIntegration.PowerPointInfo"/>
  </ds:schemaRefs>
</ds:datastoreItem>
</file>

<file path=customXml/itemProps129.xml><?xml version="1.0" encoding="utf-8"?>
<ds:datastoreItem xmlns:ds="http://schemas.openxmlformats.org/officeDocument/2006/customXml" ds:itemID="{82828D1B-A193-442C-820A-31B997EA9ED8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10CD4B76-CA37-4208-BAE0-EAE927828446}">
  <ds:schemaRefs>
    <ds:schemaRef ds:uri="ESRI.ArcGIS.Mapping.OfficeIntegration.PowerPointInfo"/>
  </ds:schemaRefs>
</ds:datastoreItem>
</file>

<file path=customXml/itemProps130.xml><?xml version="1.0" encoding="utf-8"?>
<ds:datastoreItem xmlns:ds="http://schemas.openxmlformats.org/officeDocument/2006/customXml" ds:itemID="{4331DC5B-4D46-4E1D-879A-B9A170B9ED79}">
  <ds:schemaRefs>
    <ds:schemaRef ds:uri="ESRI.ArcGIS.Mapping.OfficeIntegration.PowerPointInfo"/>
  </ds:schemaRefs>
</ds:datastoreItem>
</file>

<file path=customXml/itemProps131.xml><?xml version="1.0" encoding="utf-8"?>
<ds:datastoreItem xmlns:ds="http://schemas.openxmlformats.org/officeDocument/2006/customXml" ds:itemID="{E1F9EC70-86B5-444D-B6CB-93C9335124D0}">
  <ds:schemaRefs>
    <ds:schemaRef ds:uri="ESRI.ArcGIS.Mapping.OfficeIntegration.PowerPointInfo"/>
  </ds:schemaRefs>
</ds:datastoreItem>
</file>

<file path=customXml/itemProps132.xml><?xml version="1.0" encoding="utf-8"?>
<ds:datastoreItem xmlns:ds="http://schemas.openxmlformats.org/officeDocument/2006/customXml" ds:itemID="{CCE7C9AF-1FB6-46CD-B15B-D24114AF52EF}">
  <ds:schemaRefs>
    <ds:schemaRef ds:uri="ESRI.ArcGIS.Mapping.OfficeIntegration.PowerPointInfo"/>
  </ds:schemaRefs>
</ds:datastoreItem>
</file>

<file path=customXml/itemProps133.xml><?xml version="1.0" encoding="utf-8"?>
<ds:datastoreItem xmlns:ds="http://schemas.openxmlformats.org/officeDocument/2006/customXml" ds:itemID="{26065802-B369-4B78-A60E-9944D5B245CA}">
  <ds:schemaRefs>
    <ds:schemaRef ds:uri="ESRI.ArcGIS.Mapping.OfficeIntegration.PowerPointInfo"/>
  </ds:schemaRefs>
</ds:datastoreItem>
</file>

<file path=customXml/itemProps134.xml><?xml version="1.0" encoding="utf-8"?>
<ds:datastoreItem xmlns:ds="http://schemas.openxmlformats.org/officeDocument/2006/customXml" ds:itemID="{434EE6F0-FC88-4A23-9235-AD4209D2F783}">
  <ds:schemaRefs>
    <ds:schemaRef ds:uri="ESRI.ArcGIS.Mapping.OfficeIntegration.PowerPointInfo"/>
  </ds:schemaRefs>
</ds:datastoreItem>
</file>

<file path=customXml/itemProps135.xml><?xml version="1.0" encoding="utf-8"?>
<ds:datastoreItem xmlns:ds="http://schemas.openxmlformats.org/officeDocument/2006/customXml" ds:itemID="{71464A6A-E446-44E6-BA62-ED3309D96B0E}">
  <ds:schemaRefs>
    <ds:schemaRef ds:uri="ESRI.ArcGIS.Mapping.OfficeIntegration.PowerPointInfo"/>
  </ds:schemaRefs>
</ds:datastoreItem>
</file>

<file path=customXml/itemProps136.xml><?xml version="1.0" encoding="utf-8"?>
<ds:datastoreItem xmlns:ds="http://schemas.openxmlformats.org/officeDocument/2006/customXml" ds:itemID="{82EB8CAF-25F6-4A04-8CE3-0990F9FAA24F}">
  <ds:schemaRefs>
    <ds:schemaRef ds:uri="ESRI.ArcGIS.Mapping.OfficeIntegration.PowerPointInfo"/>
  </ds:schemaRefs>
</ds:datastoreItem>
</file>

<file path=customXml/itemProps137.xml><?xml version="1.0" encoding="utf-8"?>
<ds:datastoreItem xmlns:ds="http://schemas.openxmlformats.org/officeDocument/2006/customXml" ds:itemID="{9382BFA2-0581-43A4-B363-40C2ADAA8F4E}">
  <ds:schemaRefs>
    <ds:schemaRef ds:uri="ESRI.ArcGIS.Mapping.OfficeIntegration.PowerPointInfo"/>
  </ds:schemaRefs>
</ds:datastoreItem>
</file>

<file path=customXml/itemProps138.xml><?xml version="1.0" encoding="utf-8"?>
<ds:datastoreItem xmlns:ds="http://schemas.openxmlformats.org/officeDocument/2006/customXml" ds:itemID="{94376FDB-8293-48C7-975A-A5CBFAB767F4}">
  <ds:schemaRefs>
    <ds:schemaRef ds:uri="ESRI.ArcGIS.Mapping.OfficeIntegration.PowerPointInfo"/>
  </ds:schemaRefs>
</ds:datastoreItem>
</file>

<file path=customXml/itemProps139.xml><?xml version="1.0" encoding="utf-8"?>
<ds:datastoreItem xmlns:ds="http://schemas.openxmlformats.org/officeDocument/2006/customXml" ds:itemID="{73041544-6384-4D08-89E4-4AD8423BE8E8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419D5671-F1C5-4885-9ED6-4DE7A5406D0D}">
  <ds:schemaRefs>
    <ds:schemaRef ds:uri="ESRI.ArcGIS.Mapping.OfficeIntegration.PowerPointInfo"/>
  </ds:schemaRefs>
</ds:datastoreItem>
</file>

<file path=customXml/itemProps140.xml><?xml version="1.0" encoding="utf-8"?>
<ds:datastoreItem xmlns:ds="http://schemas.openxmlformats.org/officeDocument/2006/customXml" ds:itemID="{3EE6CE33-1F67-44E3-AC07-9AE0214270DD}">
  <ds:schemaRefs>
    <ds:schemaRef ds:uri="ESRI.ArcGIS.Mapping.OfficeIntegration.PowerPointInfo"/>
  </ds:schemaRefs>
</ds:datastoreItem>
</file>

<file path=customXml/itemProps141.xml><?xml version="1.0" encoding="utf-8"?>
<ds:datastoreItem xmlns:ds="http://schemas.openxmlformats.org/officeDocument/2006/customXml" ds:itemID="{A57065E5-3A45-4890-AF71-3E7A8ED8718F}">
  <ds:schemaRefs>
    <ds:schemaRef ds:uri="ESRI.ArcGIS.Mapping.OfficeIntegration.PowerPointInfo"/>
  </ds:schemaRefs>
</ds:datastoreItem>
</file>

<file path=customXml/itemProps142.xml><?xml version="1.0" encoding="utf-8"?>
<ds:datastoreItem xmlns:ds="http://schemas.openxmlformats.org/officeDocument/2006/customXml" ds:itemID="{68A2C956-C6FC-40EA-96C0-BC15A1CA8053}">
  <ds:schemaRefs>
    <ds:schemaRef ds:uri="ESRI.ArcGIS.Mapping.OfficeIntegration.PowerPointInfo"/>
  </ds:schemaRefs>
</ds:datastoreItem>
</file>

<file path=customXml/itemProps143.xml><?xml version="1.0" encoding="utf-8"?>
<ds:datastoreItem xmlns:ds="http://schemas.openxmlformats.org/officeDocument/2006/customXml" ds:itemID="{8B239B45-044E-4CFA-B324-DD32C83BFF09}">
  <ds:schemaRefs>
    <ds:schemaRef ds:uri="ESRI.ArcGIS.Mapping.OfficeIntegration.PowerPointInfo"/>
  </ds:schemaRefs>
</ds:datastoreItem>
</file>

<file path=customXml/itemProps144.xml><?xml version="1.0" encoding="utf-8"?>
<ds:datastoreItem xmlns:ds="http://schemas.openxmlformats.org/officeDocument/2006/customXml" ds:itemID="{ED422711-2988-4D85-B140-C237CCC73ABE}">
  <ds:schemaRefs>
    <ds:schemaRef ds:uri="ESRI.ArcGIS.Mapping.OfficeIntegration.PowerPointInfo"/>
  </ds:schemaRefs>
</ds:datastoreItem>
</file>

<file path=customXml/itemProps145.xml><?xml version="1.0" encoding="utf-8"?>
<ds:datastoreItem xmlns:ds="http://schemas.openxmlformats.org/officeDocument/2006/customXml" ds:itemID="{B179B98F-2F2F-4566-9B32-E71681E47A32}">
  <ds:schemaRefs>
    <ds:schemaRef ds:uri="ESRI.ArcGIS.Mapping.OfficeIntegration.PowerPointInfo"/>
  </ds:schemaRefs>
</ds:datastoreItem>
</file>

<file path=customXml/itemProps146.xml><?xml version="1.0" encoding="utf-8"?>
<ds:datastoreItem xmlns:ds="http://schemas.openxmlformats.org/officeDocument/2006/customXml" ds:itemID="{3829F20E-81C5-458E-9121-CEFD2CECEE70}">
  <ds:schemaRefs>
    <ds:schemaRef ds:uri="ESRI.ArcGIS.Mapping.OfficeIntegration.PowerPointInfo"/>
  </ds:schemaRefs>
</ds:datastoreItem>
</file>

<file path=customXml/itemProps147.xml><?xml version="1.0" encoding="utf-8"?>
<ds:datastoreItem xmlns:ds="http://schemas.openxmlformats.org/officeDocument/2006/customXml" ds:itemID="{AC5C0346-762F-40C6-8D8E-F3F7C9C65353}">
  <ds:schemaRefs>
    <ds:schemaRef ds:uri="ESRI.ArcGIS.Mapping.OfficeIntegration.PowerPointInfo"/>
  </ds:schemaRefs>
</ds:datastoreItem>
</file>

<file path=customXml/itemProps148.xml><?xml version="1.0" encoding="utf-8"?>
<ds:datastoreItem xmlns:ds="http://schemas.openxmlformats.org/officeDocument/2006/customXml" ds:itemID="{46EFB2CE-A3F1-4A56-B93A-DDA7A7B29188}">
  <ds:schemaRefs>
    <ds:schemaRef ds:uri="ESRI.ArcGIS.Mapping.OfficeIntegration.PowerPointInfo"/>
  </ds:schemaRefs>
</ds:datastoreItem>
</file>

<file path=customXml/itemProps149.xml><?xml version="1.0" encoding="utf-8"?>
<ds:datastoreItem xmlns:ds="http://schemas.openxmlformats.org/officeDocument/2006/customXml" ds:itemID="{B8B2B68E-0D82-447F-B24C-6C149358C090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B90B4FD7-5273-4978-A9B7-B0BA73F6593C}">
  <ds:schemaRefs>
    <ds:schemaRef ds:uri="ESRI.ArcGIS.Mapping.OfficeIntegration.PowerPointInfo"/>
  </ds:schemaRefs>
</ds:datastoreItem>
</file>

<file path=customXml/itemProps150.xml><?xml version="1.0" encoding="utf-8"?>
<ds:datastoreItem xmlns:ds="http://schemas.openxmlformats.org/officeDocument/2006/customXml" ds:itemID="{7A82CC49-D3BB-49BF-B5FE-C4C43CF78559}">
  <ds:schemaRefs>
    <ds:schemaRef ds:uri="ESRI.ArcGIS.Mapping.OfficeIntegration.PowerPointInfo"/>
  </ds:schemaRefs>
</ds:datastoreItem>
</file>

<file path=customXml/itemProps151.xml><?xml version="1.0" encoding="utf-8"?>
<ds:datastoreItem xmlns:ds="http://schemas.openxmlformats.org/officeDocument/2006/customXml" ds:itemID="{2C72D664-8F47-4E6D-A873-FF8A8EDB9AE4}">
  <ds:schemaRefs>
    <ds:schemaRef ds:uri="ESRI.ArcGIS.Mapping.OfficeIntegration.PowerPointInfo"/>
  </ds:schemaRefs>
</ds:datastoreItem>
</file>

<file path=customXml/itemProps152.xml><?xml version="1.0" encoding="utf-8"?>
<ds:datastoreItem xmlns:ds="http://schemas.openxmlformats.org/officeDocument/2006/customXml" ds:itemID="{8E52BC27-64F5-4B49-A449-9E3D031A609D}">
  <ds:schemaRefs>
    <ds:schemaRef ds:uri="ESRI.ArcGIS.Mapping.OfficeIntegration.PowerPointInfo"/>
  </ds:schemaRefs>
</ds:datastoreItem>
</file>

<file path=customXml/itemProps153.xml><?xml version="1.0" encoding="utf-8"?>
<ds:datastoreItem xmlns:ds="http://schemas.openxmlformats.org/officeDocument/2006/customXml" ds:itemID="{43AC57AB-F21A-4217-8C0F-52B6AD198925}">
  <ds:schemaRefs>
    <ds:schemaRef ds:uri="ESRI.ArcGIS.Mapping.OfficeIntegration.PowerPointInfo"/>
  </ds:schemaRefs>
</ds:datastoreItem>
</file>

<file path=customXml/itemProps154.xml><?xml version="1.0" encoding="utf-8"?>
<ds:datastoreItem xmlns:ds="http://schemas.openxmlformats.org/officeDocument/2006/customXml" ds:itemID="{03F3D27C-65EF-4689-AD6F-D8EDE4ED86DB}">
  <ds:schemaRefs>
    <ds:schemaRef ds:uri="ESRI.ArcGIS.Mapping.OfficeIntegration.PowerPointInfo"/>
  </ds:schemaRefs>
</ds:datastoreItem>
</file>

<file path=customXml/itemProps155.xml><?xml version="1.0" encoding="utf-8"?>
<ds:datastoreItem xmlns:ds="http://schemas.openxmlformats.org/officeDocument/2006/customXml" ds:itemID="{6C282F0D-8AB6-486B-80DE-85CE46D0E87B}">
  <ds:schemaRefs>
    <ds:schemaRef ds:uri="ESRI.ArcGIS.Mapping.OfficeIntegration.PowerPointInfo"/>
  </ds:schemaRefs>
</ds:datastoreItem>
</file>

<file path=customXml/itemProps156.xml><?xml version="1.0" encoding="utf-8"?>
<ds:datastoreItem xmlns:ds="http://schemas.openxmlformats.org/officeDocument/2006/customXml" ds:itemID="{CAB99EB9-5568-462E-8D3C-FFA01571EB8E}">
  <ds:schemaRefs>
    <ds:schemaRef ds:uri="ESRI.ArcGIS.Mapping.OfficeIntegration.PowerPointInfo"/>
  </ds:schemaRefs>
</ds:datastoreItem>
</file>

<file path=customXml/itemProps157.xml><?xml version="1.0" encoding="utf-8"?>
<ds:datastoreItem xmlns:ds="http://schemas.openxmlformats.org/officeDocument/2006/customXml" ds:itemID="{9B9CF86B-8D21-49E9-A9A3-78E254BF3D36}">
  <ds:schemaRefs>
    <ds:schemaRef ds:uri="ESRI.ArcGIS.Mapping.OfficeIntegration.PowerPointInfo"/>
  </ds:schemaRefs>
</ds:datastoreItem>
</file>

<file path=customXml/itemProps158.xml><?xml version="1.0" encoding="utf-8"?>
<ds:datastoreItem xmlns:ds="http://schemas.openxmlformats.org/officeDocument/2006/customXml" ds:itemID="{1845B92B-8596-4E6E-89B9-9D5911A645F0}">
  <ds:schemaRefs>
    <ds:schemaRef ds:uri="ESRI.ArcGIS.Mapping.OfficeIntegration.PowerPointInfo"/>
  </ds:schemaRefs>
</ds:datastoreItem>
</file>

<file path=customXml/itemProps159.xml><?xml version="1.0" encoding="utf-8"?>
<ds:datastoreItem xmlns:ds="http://schemas.openxmlformats.org/officeDocument/2006/customXml" ds:itemID="{AE20AB97-4B3C-4FAF-9AB4-5D3475133A65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53C14168-130A-47EC-AC09-406753FE799E}">
  <ds:schemaRefs>
    <ds:schemaRef ds:uri="ESRI.ArcGIS.Mapping.OfficeIntegration.PowerPointInfo"/>
  </ds:schemaRefs>
</ds:datastoreItem>
</file>

<file path=customXml/itemProps160.xml><?xml version="1.0" encoding="utf-8"?>
<ds:datastoreItem xmlns:ds="http://schemas.openxmlformats.org/officeDocument/2006/customXml" ds:itemID="{167FDEB7-DCAD-4D5A-912A-A389B37A35C3}">
  <ds:schemaRefs>
    <ds:schemaRef ds:uri="ESRI.ArcGIS.Mapping.OfficeIntegration.PowerPointInfo"/>
  </ds:schemaRefs>
</ds:datastoreItem>
</file>

<file path=customXml/itemProps161.xml><?xml version="1.0" encoding="utf-8"?>
<ds:datastoreItem xmlns:ds="http://schemas.openxmlformats.org/officeDocument/2006/customXml" ds:itemID="{7E1D7FC1-1397-49E6-A01D-04F2E305B06C}">
  <ds:schemaRefs>
    <ds:schemaRef ds:uri="ESRI.ArcGIS.Mapping.OfficeIntegration.PowerPointInfo"/>
  </ds:schemaRefs>
</ds:datastoreItem>
</file>

<file path=customXml/itemProps162.xml><?xml version="1.0" encoding="utf-8"?>
<ds:datastoreItem xmlns:ds="http://schemas.openxmlformats.org/officeDocument/2006/customXml" ds:itemID="{C60CBE23-08E5-43DC-A34F-5A98D555EE04}">
  <ds:schemaRefs>
    <ds:schemaRef ds:uri="ESRI.ArcGIS.Mapping.OfficeIntegration.PowerPointInfo"/>
  </ds:schemaRefs>
</ds:datastoreItem>
</file>

<file path=customXml/itemProps163.xml><?xml version="1.0" encoding="utf-8"?>
<ds:datastoreItem xmlns:ds="http://schemas.openxmlformats.org/officeDocument/2006/customXml" ds:itemID="{D9A1D784-F0A3-4909-95B9-80A1FF4D0C18}">
  <ds:schemaRefs>
    <ds:schemaRef ds:uri="ESRI.ArcGIS.Mapping.OfficeIntegration.PowerPointInfo"/>
  </ds:schemaRefs>
</ds:datastoreItem>
</file>

<file path=customXml/itemProps164.xml><?xml version="1.0" encoding="utf-8"?>
<ds:datastoreItem xmlns:ds="http://schemas.openxmlformats.org/officeDocument/2006/customXml" ds:itemID="{947FBE87-B356-4B36-A851-341F5AF47EBB}">
  <ds:schemaRefs>
    <ds:schemaRef ds:uri="ESRI.ArcGIS.Mapping.OfficeIntegration.PowerPointInfo"/>
  </ds:schemaRefs>
</ds:datastoreItem>
</file>

<file path=customXml/itemProps165.xml><?xml version="1.0" encoding="utf-8"?>
<ds:datastoreItem xmlns:ds="http://schemas.openxmlformats.org/officeDocument/2006/customXml" ds:itemID="{59974F87-D48B-423D-8169-E8840B753142}">
  <ds:schemaRefs>
    <ds:schemaRef ds:uri="ESRI.ArcGIS.Mapping.OfficeIntegration.PowerPointInfo"/>
  </ds:schemaRefs>
</ds:datastoreItem>
</file>

<file path=customXml/itemProps166.xml><?xml version="1.0" encoding="utf-8"?>
<ds:datastoreItem xmlns:ds="http://schemas.openxmlformats.org/officeDocument/2006/customXml" ds:itemID="{967DEC4A-F8DD-4D09-AA72-E35AFA52EB52}">
  <ds:schemaRefs>
    <ds:schemaRef ds:uri="ESRI.ArcGIS.Mapping.OfficeIntegration.PowerPointInfo"/>
  </ds:schemaRefs>
</ds:datastoreItem>
</file>

<file path=customXml/itemProps167.xml><?xml version="1.0" encoding="utf-8"?>
<ds:datastoreItem xmlns:ds="http://schemas.openxmlformats.org/officeDocument/2006/customXml" ds:itemID="{2AD1341F-61C0-4ADB-9C00-6D73B97768E6}">
  <ds:schemaRefs>
    <ds:schemaRef ds:uri="ESRI.ArcGIS.Mapping.OfficeIntegration.PowerPointInfo"/>
  </ds:schemaRefs>
</ds:datastoreItem>
</file>

<file path=customXml/itemProps168.xml><?xml version="1.0" encoding="utf-8"?>
<ds:datastoreItem xmlns:ds="http://schemas.openxmlformats.org/officeDocument/2006/customXml" ds:itemID="{0B3AE126-371C-4E3C-9757-3E9254471E60}">
  <ds:schemaRefs>
    <ds:schemaRef ds:uri="ESRI.ArcGIS.Mapping.OfficeIntegration.PowerPointInfo"/>
  </ds:schemaRefs>
</ds:datastoreItem>
</file>

<file path=customXml/itemProps169.xml><?xml version="1.0" encoding="utf-8"?>
<ds:datastoreItem xmlns:ds="http://schemas.openxmlformats.org/officeDocument/2006/customXml" ds:itemID="{7D026B65-4962-44C9-B106-A2112F0A17E0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C0A363AC-A81E-4222-BB2C-DD3A721322A1}">
  <ds:schemaRefs>
    <ds:schemaRef ds:uri="ESRI.ArcGIS.Mapping.OfficeIntegration.PowerPointInfo"/>
  </ds:schemaRefs>
</ds:datastoreItem>
</file>

<file path=customXml/itemProps170.xml><?xml version="1.0" encoding="utf-8"?>
<ds:datastoreItem xmlns:ds="http://schemas.openxmlformats.org/officeDocument/2006/customXml" ds:itemID="{D8DA6D10-2339-44EB-926D-B752B8D65B1E}">
  <ds:schemaRefs>
    <ds:schemaRef ds:uri="ESRI.ArcGIS.Mapping.OfficeIntegration.PowerPointInfo"/>
  </ds:schemaRefs>
</ds:datastoreItem>
</file>

<file path=customXml/itemProps171.xml><?xml version="1.0" encoding="utf-8"?>
<ds:datastoreItem xmlns:ds="http://schemas.openxmlformats.org/officeDocument/2006/customXml" ds:itemID="{42E2FBE3-C0F7-4FF1-B33B-EFA671801B22}">
  <ds:schemaRefs>
    <ds:schemaRef ds:uri="ESRI.ArcGIS.Mapping.OfficeIntegration.PowerPointInfo"/>
  </ds:schemaRefs>
</ds:datastoreItem>
</file>

<file path=customXml/itemProps172.xml><?xml version="1.0" encoding="utf-8"?>
<ds:datastoreItem xmlns:ds="http://schemas.openxmlformats.org/officeDocument/2006/customXml" ds:itemID="{896C9022-0BE8-47E1-9F39-2764E7CAC505}">
  <ds:schemaRefs>
    <ds:schemaRef ds:uri="ESRI.ArcGIS.Mapping.OfficeIntegration.PowerPointInfo"/>
  </ds:schemaRefs>
</ds:datastoreItem>
</file>

<file path=customXml/itemProps173.xml><?xml version="1.0" encoding="utf-8"?>
<ds:datastoreItem xmlns:ds="http://schemas.openxmlformats.org/officeDocument/2006/customXml" ds:itemID="{38796236-76C3-4C70-953D-CBBB1966BAFA}">
  <ds:schemaRefs>
    <ds:schemaRef ds:uri="ESRI.ArcGIS.Mapping.OfficeIntegration.PowerPointInfo"/>
  </ds:schemaRefs>
</ds:datastoreItem>
</file>

<file path=customXml/itemProps174.xml><?xml version="1.0" encoding="utf-8"?>
<ds:datastoreItem xmlns:ds="http://schemas.openxmlformats.org/officeDocument/2006/customXml" ds:itemID="{9B374FF9-D0D8-4C54-8744-74A9E3F4483D}">
  <ds:schemaRefs>
    <ds:schemaRef ds:uri="ESRI.ArcGIS.Mapping.OfficeIntegration.PowerPointInfo"/>
  </ds:schemaRefs>
</ds:datastoreItem>
</file>

<file path=customXml/itemProps175.xml><?xml version="1.0" encoding="utf-8"?>
<ds:datastoreItem xmlns:ds="http://schemas.openxmlformats.org/officeDocument/2006/customXml" ds:itemID="{C6C24280-13B2-4B31-9CFA-7EB256DA3509}">
  <ds:schemaRefs>
    <ds:schemaRef ds:uri="ESRI.ArcGIS.Mapping.OfficeIntegration.PowerPointInfo"/>
  </ds:schemaRefs>
</ds:datastoreItem>
</file>

<file path=customXml/itemProps176.xml><?xml version="1.0" encoding="utf-8"?>
<ds:datastoreItem xmlns:ds="http://schemas.openxmlformats.org/officeDocument/2006/customXml" ds:itemID="{2F1FD363-ED51-4264-AEDB-8467736AB5F7}">
  <ds:schemaRefs>
    <ds:schemaRef ds:uri="ESRI.ArcGIS.Mapping.OfficeIntegration.PowerPointInfo"/>
  </ds:schemaRefs>
</ds:datastoreItem>
</file>

<file path=customXml/itemProps177.xml><?xml version="1.0" encoding="utf-8"?>
<ds:datastoreItem xmlns:ds="http://schemas.openxmlformats.org/officeDocument/2006/customXml" ds:itemID="{FCEC907C-D950-4824-9EC2-42875FABB257}">
  <ds:schemaRefs>
    <ds:schemaRef ds:uri="ESRI.ArcGIS.Mapping.OfficeIntegration.PowerPointInfo"/>
  </ds:schemaRefs>
</ds:datastoreItem>
</file>

<file path=customXml/itemProps178.xml><?xml version="1.0" encoding="utf-8"?>
<ds:datastoreItem xmlns:ds="http://schemas.openxmlformats.org/officeDocument/2006/customXml" ds:itemID="{85A3CF34-AFB5-4B99-9231-05771ED9E759}">
  <ds:schemaRefs>
    <ds:schemaRef ds:uri="ESRI.ArcGIS.Mapping.OfficeIntegration.PowerPointInfo"/>
  </ds:schemaRefs>
</ds:datastoreItem>
</file>

<file path=customXml/itemProps179.xml><?xml version="1.0" encoding="utf-8"?>
<ds:datastoreItem xmlns:ds="http://schemas.openxmlformats.org/officeDocument/2006/customXml" ds:itemID="{8F2A9AFB-D738-42A8-A3C5-2C1C1607CCF4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14676FD7-01D7-411C-9442-81075AA92710}">
  <ds:schemaRefs>
    <ds:schemaRef ds:uri="ESRI.ArcGIS.Mapping.OfficeIntegration.PowerPointInfo"/>
  </ds:schemaRefs>
</ds:datastoreItem>
</file>

<file path=customXml/itemProps180.xml><?xml version="1.0" encoding="utf-8"?>
<ds:datastoreItem xmlns:ds="http://schemas.openxmlformats.org/officeDocument/2006/customXml" ds:itemID="{47FEA8CF-1AE5-4C06-AB37-0BB3DFFE596A}">
  <ds:schemaRefs>
    <ds:schemaRef ds:uri="ESRI.ArcGIS.Mapping.OfficeIntegration.PowerPointInfo"/>
  </ds:schemaRefs>
</ds:datastoreItem>
</file>

<file path=customXml/itemProps181.xml><?xml version="1.0" encoding="utf-8"?>
<ds:datastoreItem xmlns:ds="http://schemas.openxmlformats.org/officeDocument/2006/customXml" ds:itemID="{FEDC4FCC-3889-4D50-A036-523B6725680F}">
  <ds:schemaRefs>
    <ds:schemaRef ds:uri="ESRI.ArcGIS.Mapping.OfficeIntegration.PowerPointInfo"/>
  </ds:schemaRefs>
</ds:datastoreItem>
</file>

<file path=customXml/itemProps182.xml><?xml version="1.0" encoding="utf-8"?>
<ds:datastoreItem xmlns:ds="http://schemas.openxmlformats.org/officeDocument/2006/customXml" ds:itemID="{2A55523D-1D24-47DA-9897-25B3CEC37B36}">
  <ds:schemaRefs>
    <ds:schemaRef ds:uri="ESRI.ArcGIS.Mapping.OfficeIntegration.PowerPointInfo"/>
  </ds:schemaRefs>
</ds:datastoreItem>
</file>

<file path=customXml/itemProps183.xml><?xml version="1.0" encoding="utf-8"?>
<ds:datastoreItem xmlns:ds="http://schemas.openxmlformats.org/officeDocument/2006/customXml" ds:itemID="{EE2A599F-B6E2-4E09-AD1B-F8F71050E9D8}">
  <ds:schemaRefs>
    <ds:schemaRef ds:uri="ESRI.ArcGIS.Mapping.OfficeIntegration.PowerPointInfo"/>
  </ds:schemaRefs>
</ds:datastoreItem>
</file>

<file path=customXml/itemProps184.xml><?xml version="1.0" encoding="utf-8"?>
<ds:datastoreItem xmlns:ds="http://schemas.openxmlformats.org/officeDocument/2006/customXml" ds:itemID="{2253F7A5-8C09-445F-84E5-55B2386AF904}">
  <ds:schemaRefs>
    <ds:schemaRef ds:uri="ESRI.ArcGIS.Mapping.OfficeIntegration.PowerPointInfo"/>
  </ds:schemaRefs>
</ds:datastoreItem>
</file>

<file path=customXml/itemProps185.xml><?xml version="1.0" encoding="utf-8"?>
<ds:datastoreItem xmlns:ds="http://schemas.openxmlformats.org/officeDocument/2006/customXml" ds:itemID="{03FA3722-A0ED-4097-8D6D-A838826867EA}">
  <ds:schemaRefs>
    <ds:schemaRef ds:uri="ESRI.ArcGIS.Mapping.OfficeIntegration.PowerPointInfo"/>
  </ds:schemaRefs>
</ds:datastoreItem>
</file>

<file path=customXml/itemProps186.xml><?xml version="1.0" encoding="utf-8"?>
<ds:datastoreItem xmlns:ds="http://schemas.openxmlformats.org/officeDocument/2006/customXml" ds:itemID="{144D6FC8-F4CE-4422-82C3-F78ACEBB3FD0}">
  <ds:schemaRefs>
    <ds:schemaRef ds:uri="ESRI.ArcGIS.Mapping.OfficeIntegration.PowerPointInfo"/>
  </ds:schemaRefs>
</ds:datastoreItem>
</file>

<file path=customXml/itemProps187.xml><?xml version="1.0" encoding="utf-8"?>
<ds:datastoreItem xmlns:ds="http://schemas.openxmlformats.org/officeDocument/2006/customXml" ds:itemID="{82DE67D3-93F1-44B9-8180-9DF9C3BB6516}">
  <ds:schemaRefs>
    <ds:schemaRef ds:uri="ESRI.ArcGIS.Mapping.OfficeIntegration.PowerPointInfo"/>
  </ds:schemaRefs>
</ds:datastoreItem>
</file>

<file path=customXml/itemProps188.xml><?xml version="1.0" encoding="utf-8"?>
<ds:datastoreItem xmlns:ds="http://schemas.openxmlformats.org/officeDocument/2006/customXml" ds:itemID="{A0923351-3C04-4718-B2A9-6D9579BA223C}">
  <ds:schemaRefs>
    <ds:schemaRef ds:uri="ESRI.ArcGIS.Mapping.OfficeIntegration.PowerPointInfo"/>
  </ds:schemaRefs>
</ds:datastoreItem>
</file>

<file path=customXml/itemProps189.xml><?xml version="1.0" encoding="utf-8"?>
<ds:datastoreItem xmlns:ds="http://schemas.openxmlformats.org/officeDocument/2006/customXml" ds:itemID="{81A97731-C852-4BCE-BCAA-1F794CA43959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A9915FF3-8DF1-4A8A-95E5-6C89B17A2116}">
  <ds:schemaRefs>
    <ds:schemaRef ds:uri="ESRI.ArcGIS.Mapping.OfficeIntegration.PowerPointInfo"/>
  </ds:schemaRefs>
</ds:datastoreItem>
</file>

<file path=customXml/itemProps190.xml><?xml version="1.0" encoding="utf-8"?>
<ds:datastoreItem xmlns:ds="http://schemas.openxmlformats.org/officeDocument/2006/customXml" ds:itemID="{EC1557A2-270A-4190-ABDC-8DC73A979097}">
  <ds:schemaRefs>
    <ds:schemaRef ds:uri="ESRI.ArcGIS.Mapping.OfficeIntegration.PowerPointInfo"/>
  </ds:schemaRefs>
</ds:datastoreItem>
</file>

<file path=customXml/itemProps191.xml><?xml version="1.0" encoding="utf-8"?>
<ds:datastoreItem xmlns:ds="http://schemas.openxmlformats.org/officeDocument/2006/customXml" ds:itemID="{5B167B75-6C0E-44B5-BFBE-787F8D46CC8A}">
  <ds:schemaRefs>
    <ds:schemaRef ds:uri="ESRI.ArcGIS.Mapping.OfficeIntegration.PowerPointInfo"/>
  </ds:schemaRefs>
</ds:datastoreItem>
</file>

<file path=customXml/itemProps192.xml><?xml version="1.0" encoding="utf-8"?>
<ds:datastoreItem xmlns:ds="http://schemas.openxmlformats.org/officeDocument/2006/customXml" ds:itemID="{41B566FF-500F-459D-801E-56D15215A231}">
  <ds:schemaRefs>
    <ds:schemaRef ds:uri="ESRI.ArcGIS.Mapping.OfficeIntegration.PowerPointInfo"/>
  </ds:schemaRefs>
</ds:datastoreItem>
</file>

<file path=customXml/itemProps193.xml><?xml version="1.0" encoding="utf-8"?>
<ds:datastoreItem xmlns:ds="http://schemas.openxmlformats.org/officeDocument/2006/customXml" ds:itemID="{DBA23980-5B08-4B66-AF76-C93FA142B36C}">
  <ds:schemaRefs>
    <ds:schemaRef ds:uri="ESRI.ArcGIS.Mapping.OfficeIntegration.PowerPointInfo"/>
  </ds:schemaRefs>
</ds:datastoreItem>
</file>

<file path=customXml/itemProps194.xml><?xml version="1.0" encoding="utf-8"?>
<ds:datastoreItem xmlns:ds="http://schemas.openxmlformats.org/officeDocument/2006/customXml" ds:itemID="{B31DA5F5-0FBA-44D8-9929-F9D61427A5A0}">
  <ds:schemaRefs>
    <ds:schemaRef ds:uri="ESRI.ArcGIS.Mapping.OfficeIntegration.PowerPointInfo"/>
  </ds:schemaRefs>
</ds:datastoreItem>
</file>

<file path=customXml/itemProps195.xml><?xml version="1.0" encoding="utf-8"?>
<ds:datastoreItem xmlns:ds="http://schemas.openxmlformats.org/officeDocument/2006/customXml" ds:itemID="{3DE2E453-C983-4616-88E5-150369E6F8C5}">
  <ds:schemaRefs>
    <ds:schemaRef ds:uri="ESRI.ArcGIS.Mapping.OfficeIntegration.PowerPointInfo"/>
  </ds:schemaRefs>
</ds:datastoreItem>
</file>

<file path=customXml/itemProps196.xml><?xml version="1.0" encoding="utf-8"?>
<ds:datastoreItem xmlns:ds="http://schemas.openxmlformats.org/officeDocument/2006/customXml" ds:itemID="{B62A0B26-7C37-4163-82D3-4EDAFC842A62}">
  <ds:schemaRefs>
    <ds:schemaRef ds:uri="ESRI.ArcGIS.Mapping.OfficeIntegration.PowerPointInfo"/>
  </ds:schemaRefs>
</ds:datastoreItem>
</file>

<file path=customXml/itemProps197.xml><?xml version="1.0" encoding="utf-8"?>
<ds:datastoreItem xmlns:ds="http://schemas.openxmlformats.org/officeDocument/2006/customXml" ds:itemID="{F777E4F1-3FA0-4C28-8F2E-712A46C30862}">
  <ds:schemaRefs>
    <ds:schemaRef ds:uri="ESRI.ArcGIS.Mapping.OfficeIntegration.PowerPointInfo"/>
  </ds:schemaRefs>
</ds:datastoreItem>
</file>

<file path=customXml/itemProps198.xml><?xml version="1.0" encoding="utf-8"?>
<ds:datastoreItem xmlns:ds="http://schemas.openxmlformats.org/officeDocument/2006/customXml" ds:itemID="{F3CE7264-C00C-43F5-B35D-69B3D0A0C934}">
  <ds:schemaRefs>
    <ds:schemaRef ds:uri="ESRI.ArcGIS.Mapping.OfficeIntegration.PowerPointInfo"/>
  </ds:schemaRefs>
</ds:datastoreItem>
</file>

<file path=customXml/itemProps199.xml><?xml version="1.0" encoding="utf-8"?>
<ds:datastoreItem xmlns:ds="http://schemas.openxmlformats.org/officeDocument/2006/customXml" ds:itemID="{DD1F76B6-4C84-49CE-AA5E-432513E868B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E9C04E61-0836-4506-94FC-191B9C37DE5C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3CF1F033-5424-43C3-AA07-47EA5287708D}">
  <ds:schemaRefs>
    <ds:schemaRef ds:uri="ESRI.ArcGIS.Mapping.OfficeIntegration.PowerPointInfo"/>
  </ds:schemaRefs>
</ds:datastoreItem>
</file>

<file path=customXml/itemProps200.xml><?xml version="1.0" encoding="utf-8"?>
<ds:datastoreItem xmlns:ds="http://schemas.openxmlformats.org/officeDocument/2006/customXml" ds:itemID="{665E158C-45B4-48DE-91F6-05EBAC612281}">
  <ds:schemaRefs>
    <ds:schemaRef ds:uri="ESRI.ArcGIS.Mapping.OfficeIntegration.PowerPointInfo"/>
  </ds:schemaRefs>
</ds:datastoreItem>
</file>

<file path=customXml/itemProps201.xml><?xml version="1.0" encoding="utf-8"?>
<ds:datastoreItem xmlns:ds="http://schemas.openxmlformats.org/officeDocument/2006/customXml" ds:itemID="{9B44E910-F40A-4D1D-B6D7-AD69D37C2E5B}">
  <ds:schemaRefs>
    <ds:schemaRef ds:uri="ESRI.ArcGIS.Mapping.OfficeIntegration.PowerPointInfo"/>
  </ds:schemaRefs>
</ds:datastoreItem>
</file>

<file path=customXml/itemProps202.xml><?xml version="1.0" encoding="utf-8"?>
<ds:datastoreItem xmlns:ds="http://schemas.openxmlformats.org/officeDocument/2006/customXml" ds:itemID="{83E8F4C7-E402-48F0-B29A-2E53887D705C}">
  <ds:schemaRefs>
    <ds:schemaRef ds:uri="ESRI.ArcGIS.Mapping.OfficeIntegration.PowerPointInfo"/>
  </ds:schemaRefs>
</ds:datastoreItem>
</file>

<file path=customXml/itemProps203.xml><?xml version="1.0" encoding="utf-8"?>
<ds:datastoreItem xmlns:ds="http://schemas.openxmlformats.org/officeDocument/2006/customXml" ds:itemID="{9F81E9E3-F113-401D-AF15-322D2CFE9C54}">
  <ds:schemaRefs>
    <ds:schemaRef ds:uri="ESRI.ArcGIS.Mapping.OfficeIntegration.PowerPointInfo"/>
  </ds:schemaRefs>
</ds:datastoreItem>
</file>

<file path=customXml/itemProps204.xml><?xml version="1.0" encoding="utf-8"?>
<ds:datastoreItem xmlns:ds="http://schemas.openxmlformats.org/officeDocument/2006/customXml" ds:itemID="{3A504B36-576E-49F8-BA4B-3413D5944B25}">
  <ds:schemaRefs>
    <ds:schemaRef ds:uri="ESRI.ArcGIS.Mapping.OfficeIntegration.PowerPointInfo"/>
  </ds:schemaRefs>
</ds:datastoreItem>
</file>

<file path=customXml/itemProps205.xml><?xml version="1.0" encoding="utf-8"?>
<ds:datastoreItem xmlns:ds="http://schemas.openxmlformats.org/officeDocument/2006/customXml" ds:itemID="{10BAF489-1DB8-4D5C-AEE8-072905FAC1C0}">
  <ds:schemaRefs>
    <ds:schemaRef ds:uri="ESRI.ArcGIS.Mapping.OfficeIntegration.PowerPointInfo"/>
  </ds:schemaRefs>
</ds:datastoreItem>
</file>

<file path=customXml/itemProps206.xml><?xml version="1.0" encoding="utf-8"?>
<ds:datastoreItem xmlns:ds="http://schemas.openxmlformats.org/officeDocument/2006/customXml" ds:itemID="{A91DAE45-ADAD-4754-9B59-955BE50D60FA}">
  <ds:schemaRefs>
    <ds:schemaRef ds:uri="ESRI.ArcGIS.Mapping.OfficeIntegration.PowerPointInfo"/>
  </ds:schemaRefs>
</ds:datastoreItem>
</file>

<file path=customXml/itemProps207.xml><?xml version="1.0" encoding="utf-8"?>
<ds:datastoreItem xmlns:ds="http://schemas.openxmlformats.org/officeDocument/2006/customXml" ds:itemID="{19710CD8-E2D0-4B87-B840-95B8867DD021}">
  <ds:schemaRefs>
    <ds:schemaRef ds:uri="ESRI.ArcGIS.Mapping.OfficeIntegration.PowerPointInfo"/>
  </ds:schemaRefs>
</ds:datastoreItem>
</file>

<file path=customXml/itemProps208.xml><?xml version="1.0" encoding="utf-8"?>
<ds:datastoreItem xmlns:ds="http://schemas.openxmlformats.org/officeDocument/2006/customXml" ds:itemID="{34F82283-06AD-4B9F-B33D-0DAC0012491C}">
  <ds:schemaRefs>
    <ds:schemaRef ds:uri="ESRI.ArcGIS.Mapping.OfficeIntegration.PowerPointInfo"/>
  </ds:schemaRefs>
</ds:datastoreItem>
</file>

<file path=customXml/itemProps209.xml><?xml version="1.0" encoding="utf-8"?>
<ds:datastoreItem xmlns:ds="http://schemas.openxmlformats.org/officeDocument/2006/customXml" ds:itemID="{679C1A4C-7B2D-4667-B016-B6527DD6F831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DD0565B9-F9ED-471B-B4E5-B8031F5B73CC}">
  <ds:schemaRefs>
    <ds:schemaRef ds:uri="ESRI.ArcGIS.Mapping.OfficeIntegration.PowerPointInfo"/>
  </ds:schemaRefs>
</ds:datastoreItem>
</file>

<file path=customXml/itemProps210.xml><?xml version="1.0" encoding="utf-8"?>
<ds:datastoreItem xmlns:ds="http://schemas.openxmlformats.org/officeDocument/2006/customXml" ds:itemID="{7BF5DC39-C7D2-4448-BBC4-AD3258BCD885}">
  <ds:schemaRefs>
    <ds:schemaRef ds:uri="ESRI.ArcGIS.Mapping.OfficeIntegration.PowerPointInfo"/>
  </ds:schemaRefs>
</ds:datastoreItem>
</file>

<file path=customXml/itemProps211.xml><?xml version="1.0" encoding="utf-8"?>
<ds:datastoreItem xmlns:ds="http://schemas.openxmlformats.org/officeDocument/2006/customXml" ds:itemID="{A4DBF790-3170-4F5F-8BAD-BECCB88E6AE9}">
  <ds:schemaRefs>
    <ds:schemaRef ds:uri="ESRI.ArcGIS.Mapping.OfficeIntegration.PowerPointInfo"/>
  </ds:schemaRefs>
</ds:datastoreItem>
</file>

<file path=customXml/itemProps212.xml><?xml version="1.0" encoding="utf-8"?>
<ds:datastoreItem xmlns:ds="http://schemas.openxmlformats.org/officeDocument/2006/customXml" ds:itemID="{F81766E7-E65E-40CD-AD69-858E1DB94489}">
  <ds:schemaRefs>
    <ds:schemaRef ds:uri="ESRI.ArcGIS.Mapping.OfficeIntegration.PowerPointInfo"/>
  </ds:schemaRefs>
</ds:datastoreItem>
</file>

<file path=customXml/itemProps213.xml><?xml version="1.0" encoding="utf-8"?>
<ds:datastoreItem xmlns:ds="http://schemas.openxmlformats.org/officeDocument/2006/customXml" ds:itemID="{5676BB65-9BEA-48D2-B514-EA2FD70809D0}">
  <ds:schemaRefs>
    <ds:schemaRef ds:uri="ESRI.ArcGIS.Mapping.OfficeIntegration.PowerPointInfo"/>
  </ds:schemaRefs>
</ds:datastoreItem>
</file>

<file path=customXml/itemProps214.xml><?xml version="1.0" encoding="utf-8"?>
<ds:datastoreItem xmlns:ds="http://schemas.openxmlformats.org/officeDocument/2006/customXml" ds:itemID="{4A6D5DBE-81DA-47C9-9E48-1D93B6A3D014}">
  <ds:schemaRefs>
    <ds:schemaRef ds:uri="ESRI.ArcGIS.Mapping.OfficeIntegration.PowerPointInfo"/>
  </ds:schemaRefs>
</ds:datastoreItem>
</file>

<file path=customXml/itemProps215.xml><?xml version="1.0" encoding="utf-8"?>
<ds:datastoreItem xmlns:ds="http://schemas.openxmlformats.org/officeDocument/2006/customXml" ds:itemID="{709F3F06-DF8F-423A-BDD1-069A69D506AA}">
  <ds:schemaRefs>
    <ds:schemaRef ds:uri="ESRI.ArcGIS.Mapping.OfficeIntegration.PowerPointInfo"/>
  </ds:schemaRefs>
</ds:datastoreItem>
</file>

<file path=customXml/itemProps216.xml><?xml version="1.0" encoding="utf-8"?>
<ds:datastoreItem xmlns:ds="http://schemas.openxmlformats.org/officeDocument/2006/customXml" ds:itemID="{2ED48195-6AB3-4C2B-A55F-7FCBA6005FD7}">
  <ds:schemaRefs>
    <ds:schemaRef ds:uri="ESRI.ArcGIS.Mapping.OfficeIntegration.PowerPointInfo"/>
  </ds:schemaRefs>
</ds:datastoreItem>
</file>

<file path=customXml/itemProps217.xml><?xml version="1.0" encoding="utf-8"?>
<ds:datastoreItem xmlns:ds="http://schemas.openxmlformats.org/officeDocument/2006/customXml" ds:itemID="{6A02B449-7EA4-484F-B8CD-AC2A62CC3340}">
  <ds:schemaRefs>
    <ds:schemaRef ds:uri="ESRI.ArcGIS.Mapping.OfficeIntegration.PowerPointInfo"/>
  </ds:schemaRefs>
</ds:datastoreItem>
</file>

<file path=customXml/itemProps218.xml><?xml version="1.0" encoding="utf-8"?>
<ds:datastoreItem xmlns:ds="http://schemas.openxmlformats.org/officeDocument/2006/customXml" ds:itemID="{7DD864E1-F0AC-4617-BABC-27539A1243B4}">
  <ds:schemaRefs>
    <ds:schemaRef ds:uri="ESRI.ArcGIS.Mapping.OfficeIntegration.PowerPointInfo"/>
  </ds:schemaRefs>
</ds:datastoreItem>
</file>

<file path=customXml/itemProps219.xml><?xml version="1.0" encoding="utf-8"?>
<ds:datastoreItem xmlns:ds="http://schemas.openxmlformats.org/officeDocument/2006/customXml" ds:itemID="{711A5593-42AC-4778-9D8D-649F2FE582D9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11D30ADC-9488-4877-BEC5-084E54ECCF40}">
  <ds:schemaRefs>
    <ds:schemaRef ds:uri="ESRI.ArcGIS.Mapping.OfficeIntegration.PowerPointInfo"/>
  </ds:schemaRefs>
</ds:datastoreItem>
</file>

<file path=customXml/itemProps220.xml><?xml version="1.0" encoding="utf-8"?>
<ds:datastoreItem xmlns:ds="http://schemas.openxmlformats.org/officeDocument/2006/customXml" ds:itemID="{672B2A13-3B9F-4A9D-BF12-1AFB539AD50F}">
  <ds:schemaRefs>
    <ds:schemaRef ds:uri="ESRI.ArcGIS.Mapping.OfficeIntegration.PowerPointInfo"/>
  </ds:schemaRefs>
</ds:datastoreItem>
</file>

<file path=customXml/itemProps221.xml><?xml version="1.0" encoding="utf-8"?>
<ds:datastoreItem xmlns:ds="http://schemas.openxmlformats.org/officeDocument/2006/customXml" ds:itemID="{B2D5BD9E-49C3-4518-8BE9-EC53569A7D95}">
  <ds:schemaRefs>
    <ds:schemaRef ds:uri="ESRI.ArcGIS.Mapping.OfficeIntegration.PowerPointInfo"/>
  </ds:schemaRefs>
</ds:datastoreItem>
</file>

<file path=customXml/itemProps222.xml><?xml version="1.0" encoding="utf-8"?>
<ds:datastoreItem xmlns:ds="http://schemas.openxmlformats.org/officeDocument/2006/customXml" ds:itemID="{0DDD1BC1-6CC2-4126-A233-C8AB7356B072}">
  <ds:schemaRefs>
    <ds:schemaRef ds:uri="ESRI.ArcGIS.Mapping.OfficeIntegration.PowerPointInfo"/>
  </ds:schemaRefs>
</ds:datastoreItem>
</file>

<file path=customXml/itemProps223.xml><?xml version="1.0" encoding="utf-8"?>
<ds:datastoreItem xmlns:ds="http://schemas.openxmlformats.org/officeDocument/2006/customXml" ds:itemID="{8B70AC48-2802-4B64-97BA-89AA773DAA52}">
  <ds:schemaRefs>
    <ds:schemaRef ds:uri="ESRI.ArcGIS.Mapping.OfficeIntegration.PowerPointInfo"/>
  </ds:schemaRefs>
</ds:datastoreItem>
</file>

<file path=customXml/itemProps224.xml><?xml version="1.0" encoding="utf-8"?>
<ds:datastoreItem xmlns:ds="http://schemas.openxmlformats.org/officeDocument/2006/customXml" ds:itemID="{FA0ED503-5EE8-4679-AC3E-330E5CD2D7A6}">
  <ds:schemaRefs>
    <ds:schemaRef ds:uri="ESRI.ArcGIS.Mapping.OfficeIntegration.PowerPointInfo"/>
  </ds:schemaRefs>
</ds:datastoreItem>
</file>

<file path=customXml/itemProps225.xml><?xml version="1.0" encoding="utf-8"?>
<ds:datastoreItem xmlns:ds="http://schemas.openxmlformats.org/officeDocument/2006/customXml" ds:itemID="{54344590-AF3D-4CAC-894F-970ADF121149}">
  <ds:schemaRefs>
    <ds:schemaRef ds:uri="ESRI.ArcGIS.Mapping.OfficeIntegration.PowerPointInfo"/>
  </ds:schemaRefs>
</ds:datastoreItem>
</file>

<file path=customXml/itemProps226.xml><?xml version="1.0" encoding="utf-8"?>
<ds:datastoreItem xmlns:ds="http://schemas.openxmlformats.org/officeDocument/2006/customXml" ds:itemID="{DB6D2762-86E8-489A-A3C9-4AAB9E003271}">
  <ds:schemaRefs>
    <ds:schemaRef ds:uri="ESRI.ArcGIS.Mapping.OfficeIntegration.PowerPointInfo"/>
  </ds:schemaRefs>
</ds:datastoreItem>
</file>

<file path=customXml/itemProps227.xml><?xml version="1.0" encoding="utf-8"?>
<ds:datastoreItem xmlns:ds="http://schemas.openxmlformats.org/officeDocument/2006/customXml" ds:itemID="{D2B607D0-7D48-4710-BE4E-40DDEC8EE0A1}">
  <ds:schemaRefs>
    <ds:schemaRef ds:uri="ESRI.ArcGIS.Mapping.OfficeIntegration.PowerPointInfo"/>
  </ds:schemaRefs>
</ds:datastoreItem>
</file>

<file path=customXml/itemProps228.xml><?xml version="1.0" encoding="utf-8"?>
<ds:datastoreItem xmlns:ds="http://schemas.openxmlformats.org/officeDocument/2006/customXml" ds:itemID="{7EA7BABB-3EDC-4DB7-B2BD-B5BAC6B8031D}">
  <ds:schemaRefs>
    <ds:schemaRef ds:uri="ESRI.ArcGIS.Mapping.OfficeIntegration.PowerPointInfo"/>
  </ds:schemaRefs>
</ds:datastoreItem>
</file>

<file path=customXml/itemProps229.xml><?xml version="1.0" encoding="utf-8"?>
<ds:datastoreItem xmlns:ds="http://schemas.openxmlformats.org/officeDocument/2006/customXml" ds:itemID="{A26843A0-90FF-4347-A43A-A0C48F0C780C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ECA6C52C-2F75-4FED-87C0-D08BBFDEFCD8}">
  <ds:schemaRefs>
    <ds:schemaRef ds:uri="ESRI.ArcGIS.Mapping.OfficeIntegration.PowerPointInfo"/>
  </ds:schemaRefs>
</ds:datastoreItem>
</file>

<file path=customXml/itemProps230.xml><?xml version="1.0" encoding="utf-8"?>
<ds:datastoreItem xmlns:ds="http://schemas.openxmlformats.org/officeDocument/2006/customXml" ds:itemID="{E803870A-6BB2-4450-8933-345579CC08AD}">
  <ds:schemaRefs>
    <ds:schemaRef ds:uri="ESRI.ArcGIS.Mapping.OfficeIntegration.PowerPointInfo"/>
  </ds:schemaRefs>
</ds:datastoreItem>
</file>

<file path=customXml/itemProps231.xml><?xml version="1.0" encoding="utf-8"?>
<ds:datastoreItem xmlns:ds="http://schemas.openxmlformats.org/officeDocument/2006/customXml" ds:itemID="{19CA96D8-7734-408E-B8BC-5FE7DFFE264F}">
  <ds:schemaRefs>
    <ds:schemaRef ds:uri="ESRI.ArcGIS.Mapping.OfficeIntegration.PowerPointInfo"/>
  </ds:schemaRefs>
</ds:datastoreItem>
</file>

<file path=customXml/itemProps232.xml><?xml version="1.0" encoding="utf-8"?>
<ds:datastoreItem xmlns:ds="http://schemas.openxmlformats.org/officeDocument/2006/customXml" ds:itemID="{4FCBF036-FAD1-4866-9A00-64331C4CC05F}">
  <ds:schemaRefs>
    <ds:schemaRef ds:uri="ESRI.ArcGIS.Mapping.OfficeIntegration.PowerPointInfo"/>
  </ds:schemaRefs>
</ds:datastoreItem>
</file>

<file path=customXml/itemProps233.xml><?xml version="1.0" encoding="utf-8"?>
<ds:datastoreItem xmlns:ds="http://schemas.openxmlformats.org/officeDocument/2006/customXml" ds:itemID="{4F94923F-02C3-46F9-8323-A481B26D72DE}">
  <ds:schemaRefs>
    <ds:schemaRef ds:uri="ESRI.ArcGIS.Mapping.OfficeIntegration.PowerPointInfo"/>
  </ds:schemaRefs>
</ds:datastoreItem>
</file>

<file path=customXml/itemProps234.xml><?xml version="1.0" encoding="utf-8"?>
<ds:datastoreItem xmlns:ds="http://schemas.openxmlformats.org/officeDocument/2006/customXml" ds:itemID="{16EEB874-678D-491A-A9B4-D91F1877DDF5}">
  <ds:schemaRefs>
    <ds:schemaRef ds:uri="ESRI.ArcGIS.Mapping.OfficeIntegration.PowerPointInfo"/>
  </ds:schemaRefs>
</ds:datastoreItem>
</file>

<file path=customXml/itemProps235.xml><?xml version="1.0" encoding="utf-8"?>
<ds:datastoreItem xmlns:ds="http://schemas.openxmlformats.org/officeDocument/2006/customXml" ds:itemID="{0AF9D4FE-6522-4D88-B650-D02EE6161E18}">
  <ds:schemaRefs>
    <ds:schemaRef ds:uri="ESRI.ArcGIS.Mapping.OfficeIntegration.PowerPointInfo"/>
  </ds:schemaRefs>
</ds:datastoreItem>
</file>

<file path=customXml/itemProps236.xml><?xml version="1.0" encoding="utf-8"?>
<ds:datastoreItem xmlns:ds="http://schemas.openxmlformats.org/officeDocument/2006/customXml" ds:itemID="{219A1D58-CC56-47DE-A5AB-118A08A4D3D4}">
  <ds:schemaRefs>
    <ds:schemaRef ds:uri="ESRI.ArcGIS.Mapping.OfficeIntegration.PowerPointInfo"/>
  </ds:schemaRefs>
</ds:datastoreItem>
</file>

<file path=customXml/itemProps237.xml><?xml version="1.0" encoding="utf-8"?>
<ds:datastoreItem xmlns:ds="http://schemas.openxmlformats.org/officeDocument/2006/customXml" ds:itemID="{359CFAAF-79C5-49B1-A811-B1496E852E8A}">
  <ds:schemaRefs>
    <ds:schemaRef ds:uri="ESRI.ArcGIS.Mapping.OfficeIntegration.PowerPointInfo"/>
  </ds:schemaRefs>
</ds:datastoreItem>
</file>

<file path=customXml/itemProps238.xml><?xml version="1.0" encoding="utf-8"?>
<ds:datastoreItem xmlns:ds="http://schemas.openxmlformats.org/officeDocument/2006/customXml" ds:itemID="{A452B14D-B56C-45C3-9DC3-BFBC56744812}">
  <ds:schemaRefs>
    <ds:schemaRef ds:uri="ESRI.ArcGIS.Mapping.OfficeIntegration.PowerPointInfo"/>
  </ds:schemaRefs>
</ds:datastoreItem>
</file>

<file path=customXml/itemProps239.xml><?xml version="1.0" encoding="utf-8"?>
<ds:datastoreItem xmlns:ds="http://schemas.openxmlformats.org/officeDocument/2006/customXml" ds:itemID="{17B5E36A-F42D-4D81-8518-7C558D66339C}">
  <ds:schemaRefs>
    <ds:schemaRef ds:uri="ESRI.ArcGIS.Mapping.OfficeIntegration.PowerPointInfo"/>
  </ds:schemaRefs>
</ds:datastoreItem>
</file>

<file path=customXml/itemProps24.xml><?xml version="1.0" encoding="utf-8"?>
<ds:datastoreItem xmlns:ds="http://schemas.openxmlformats.org/officeDocument/2006/customXml" ds:itemID="{44A44501-B669-42DB-9AA9-A104C778C5D4}">
  <ds:schemaRefs>
    <ds:schemaRef ds:uri="ESRI.ArcGIS.Mapping.OfficeIntegration.PowerPointInfo"/>
  </ds:schemaRefs>
</ds:datastoreItem>
</file>

<file path=customXml/itemProps240.xml><?xml version="1.0" encoding="utf-8"?>
<ds:datastoreItem xmlns:ds="http://schemas.openxmlformats.org/officeDocument/2006/customXml" ds:itemID="{7C6558DE-25D2-404B-B1F1-759C19B2FB97}">
  <ds:schemaRefs>
    <ds:schemaRef ds:uri="ESRI.ArcGIS.Mapping.OfficeIntegration.PowerPointInfo"/>
  </ds:schemaRefs>
</ds:datastoreItem>
</file>

<file path=customXml/itemProps241.xml><?xml version="1.0" encoding="utf-8"?>
<ds:datastoreItem xmlns:ds="http://schemas.openxmlformats.org/officeDocument/2006/customXml" ds:itemID="{8CEA81FA-E162-410B-AD91-B93A8054BAA9}">
  <ds:schemaRefs>
    <ds:schemaRef ds:uri="ESRI.ArcGIS.Mapping.OfficeIntegration.PowerPointInfo"/>
  </ds:schemaRefs>
</ds:datastoreItem>
</file>

<file path=customXml/itemProps25.xml><?xml version="1.0" encoding="utf-8"?>
<ds:datastoreItem xmlns:ds="http://schemas.openxmlformats.org/officeDocument/2006/customXml" ds:itemID="{2738924F-73BC-45B6-9A76-9AA190AE0D1A}">
  <ds:schemaRefs>
    <ds:schemaRef ds:uri="ESRI.ArcGIS.Mapping.OfficeIntegration.PowerPointInfo"/>
  </ds:schemaRefs>
</ds:datastoreItem>
</file>

<file path=customXml/itemProps26.xml><?xml version="1.0" encoding="utf-8"?>
<ds:datastoreItem xmlns:ds="http://schemas.openxmlformats.org/officeDocument/2006/customXml" ds:itemID="{F02FE2DC-AEE2-41D4-9E49-B0A3F728489F}">
  <ds:schemaRefs>
    <ds:schemaRef ds:uri="ESRI.ArcGIS.Mapping.OfficeIntegration.PowerPointInfo"/>
  </ds:schemaRefs>
</ds:datastoreItem>
</file>

<file path=customXml/itemProps27.xml><?xml version="1.0" encoding="utf-8"?>
<ds:datastoreItem xmlns:ds="http://schemas.openxmlformats.org/officeDocument/2006/customXml" ds:itemID="{4C231CAD-D4A8-49D2-8C01-C43DB6DB5C5A}">
  <ds:schemaRefs>
    <ds:schemaRef ds:uri="ESRI.ArcGIS.Mapping.OfficeIntegration.PowerPointInfo"/>
  </ds:schemaRefs>
</ds:datastoreItem>
</file>

<file path=customXml/itemProps28.xml><?xml version="1.0" encoding="utf-8"?>
<ds:datastoreItem xmlns:ds="http://schemas.openxmlformats.org/officeDocument/2006/customXml" ds:itemID="{61E6D49C-42BC-470B-B2C1-E2BF446122CB}">
  <ds:schemaRefs>
    <ds:schemaRef ds:uri="ESRI.ArcGIS.Mapping.OfficeIntegration.PowerPointInfo"/>
  </ds:schemaRefs>
</ds:datastoreItem>
</file>

<file path=customXml/itemProps29.xml><?xml version="1.0" encoding="utf-8"?>
<ds:datastoreItem xmlns:ds="http://schemas.openxmlformats.org/officeDocument/2006/customXml" ds:itemID="{43F171AD-32CD-49E9-9D9A-7369C8D8A46A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1982E198-5552-442E-A7EA-E65651336549}">
  <ds:schemaRefs>
    <ds:schemaRef ds:uri="ESRI.ArcGIS.Mapping.OfficeIntegration.PowerPointInfo"/>
  </ds:schemaRefs>
</ds:datastoreItem>
</file>

<file path=customXml/itemProps30.xml><?xml version="1.0" encoding="utf-8"?>
<ds:datastoreItem xmlns:ds="http://schemas.openxmlformats.org/officeDocument/2006/customXml" ds:itemID="{21CDCD2F-FF4C-4C77-954D-168B05FA2478}">
  <ds:schemaRefs>
    <ds:schemaRef ds:uri="ESRI.ArcGIS.Mapping.OfficeIntegration.PowerPointInfo"/>
  </ds:schemaRefs>
</ds:datastoreItem>
</file>

<file path=customXml/itemProps31.xml><?xml version="1.0" encoding="utf-8"?>
<ds:datastoreItem xmlns:ds="http://schemas.openxmlformats.org/officeDocument/2006/customXml" ds:itemID="{0B672A4E-7258-4AC3-BFCD-3B682793680A}">
  <ds:schemaRefs>
    <ds:schemaRef ds:uri="ESRI.ArcGIS.Mapping.OfficeIntegration.PowerPointInfo"/>
  </ds:schemaRefs>
</ds:datastoreItem>
</file>

<file path=customXml/itemProps32.xml><?xml version="1.0" encoding="utf-8"?>
<ds:datastoreItem xmlns:ds="http://schemas.openxmlformats.org/officeDocument/2006/customXml" ds:itemID="{81A1C5B8-C16E-4CD7-92D3-FF86E107115E}">
  <ds:schemaRefs>
    <ds:schemaRef ds:uri="ESRI.ArcGIS.Mapping.OfficeIntegration.PowerPointInfo"/>
  </ds:schemaRefs>
</ds:datastoreItem>
</file>

<file path=customXml/itemProps33.xml><?xml version="1.0" encoding="utf-8"?>
<ds:datastoreItem xmlns:ds="http://schemas.openxmlformats.org/officeDocument/2006/customXml" ds:itemID="{BA99B679-555C-48EF-A7F3-2924C959E2E9}">
  <ds:schemaRefs>
    <ds:schemaRef ds:uri="ESRI.ArcGIS.Mapping.OfficeIntegration.PowerPointInfo"/>
  </ds:schemaRefs>
</ds:datastoreItem>
</file>

<file path=customXml/itemProps34.xml><?xml version="1.0" encoding="utf-8"?>
<ds:datastoreItem xmlns:ds="http://schemas.openxmlformats.org/officeDocument/2006/customXml" ds:itemID="{23A5F4C9-AE87-4416-95B0-B2736C2755C5}">
  <ds:schemaRefs>
    <ds:schemaRef ds:uri="ESRI.ArcGIS.Mapping.OfficeIntegration.PowerPointInfo"/>
  </ds:schemaRefs>
</ds:datastoreItem>
</file>

<file path=customXml/itemProps35.xml><?xml version="1.0" encoding="utf-8"?>
<ds:datastoreItem xmlns:ds="http://schemas.openxmlformats.org/officeDocument/2006/customXml" ds:itemID="{68024549-1BD1-4BFB-803E-2DD2BEA27EA5}">
  <ds:schemaRefs>
    <ds:schemaRef ds:uri="ESRI.ArcGIS.Mapping.OfficeIntegration.PowerPointInfo"/>
  </ds:schemaRefs>
</ds:datastoreItem>
</file>

<file path=customXml/itemProps36.xml><?xml version="1.0" encoding="utf-8"?>
<ds:datastoreItem xmlns:ds="http://schemas.openxmlformats.org/officeDocument/2006/customXml" ds:itemID="{68F5B183-FAE3-4DE0-9FF7-889BFC8E2455}">
  <ds:schemaRefs>
    <ds:schemaRef ds:uri="ESRI.ArcGIS.Mapping.OfficeIntegration.PowerPointInfo"/>
  </ds:schemaRefs>
</ds:datastoreItem>
</file>

<file path=customXml/itemProps37.xml><?xml version="1.0" encoding="utf-8"?>
<ds:datastoreItem xmlns:ds="http://schemas.openxmlformats.org/officeDocument/2006/customXml" ds:itemID="{28DDAA32-B3D4-44DB-A529-3C82A72065C0}">
  <ds:schemaRefs>
    <ds:schemaRef ds:uri="ESRI.ArcGIS.Mapping.OfficeIntegration.PowerPointInfo"/>
  </ds:schemaRefs>
</ds:datastoreItem>
</file>

<file path=customXml/itemProps38.xml><?xml version="1.0" encoding="utf-8"?>
<ds:datastoreItem xmlns:ds="http://schemas.openxmlformats.org/officeDocument/2006/customXml" ds:itemID="{81BE806E-603E-4CE0-827C-2F4479848E90}">
  <ds:schemaRefs>
    <ds:schemaRef ds:uri="ESRI.ArcGIS.Mapping.OfficeIntegration.PowerPointInfo"/>
  </ds:schemaRefs>
</ds:datastoreItem>
</file>

<file path=customXml/itemProps39.xml><?xml version="1.0" encoding="utf-8"?>
<ds:datastoreItem xmlns:ds="http://schemas.openxmlformats.org/officeDocument/2006/customXml" ds:itemID="{62FF975F-52B6-497A-BB7F-A01ADAB35306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66873C5C-BCC6-4DE1-AFAA-05B7210B8AEC}">
  <ds:schemaRefs>
    <ds:schemaRef ds:uri="ESRI.ArcGIS.Mapping.OfficeIntegration.PowerPointInfo"/>
  </ds:schemaRefs>
</ds:datastoreItem>
</file>

<file path=customXml/itemProps40.xml><?xml version="1.0" encoding="utf-8"?>
<ds:datastoreItem xmlns:ds="http://schemas.openxmlformats.org/officeDocument/2006/customXml" ds:itemID="{D9016A34-1EAA-4003-9EB3-726065FDB08B}">
  <ds:schemaRefs>
    <ds:schemaRef ds:uri="ESRI.ArcGIS.Mapping.OfficeIntegration.PowerPointInfo"/>
  </ds:schemaRefs>
</ds:datastoreItem>
</file>

<file path=customXml/itemProps41.xml><?xml version="1.0" encoding="utf-8"?>
<ds:datastoreItem xmlns:ds="http://schemas.openxmlformats.org/officeDocument/2006/customXml" ds:itemID="{1A48FD5A-3F78-46EA-814F-5ECC3A100592}">
  <ds:schemaRefs>
    <ds:schemaRef ds:uri="ESRI.ArcGIS.Mapping.OfficeIntegration.PowerPointInfo"/>
  </ds:schemaRefs>
</ds:datastoreItem>
</file>

<file path=customXml/itemProps42.xml><?xml version="1.0" encoding="utf-8"?>
<ds:datastoreItem xmlns:ds="http://schemas.openxmlformats.org/officeDocument/2006/customXml" ds:itemID="{8B2FE938-37DD-46BA-852E-C690A1449AF4}">
  <ds:schemaRefs>
    <ds:schemaRef ds:uri="ESRI.ArcGIS.Mapping.OfficeIntegration.PowerPointInfo"/>
  </ds:schemaRefs>
</ds:datastoreItem>
</file>

<file path=customXml/itemProps43.xml><?xml version="1.0" encoding="utf-8"?>
<ds:datastoreItem xmlns:ds="http://schemas.openxmlformats.org/officeDocument/2006/customXml" ds:itemID="{705ACFFD-A824-420A-84F3-629E58D2109A}">
  <ds:schemaRefs>
    <ds:schemaRef ds:uri="ESRI.ArcGIS.Mapping.OfficeIntegration.PowerPointInfo"/>
  </ds:schemaRefs>
</ds:datastoreItem>
</file>

<file path=customXml/itemProps44.xml><?xml version="1.0" encoding="utf-8"?>
<ds:datastoreItem xmlns:ds="http://schemas.openxmlformats.org/officeDocument/2006/customXml" ds:itemID="{E25E035F-010F-410B-BD68-82ABC18205C9}">
  <ds:schemaRefs>
    <ds:schemaRef ds:uri="ESRI.ArcGIS.Mapping.OfficeIntegration.PowerPointInfo"/>
  </ds:schemaRefs>
</ds:datastoreItem>
</file>

<file path=customXml/itemProps45.xml><?xml version="1.0" encoding="utf-8"?>
<ds:datastoreItem xmlns:ds="http://schemas.openxmlformats.org/officeDocument/2006/customXml" ds:itemID="{61E70375-13A3-4200-A631-03371F710008}">
  <ds:schemaRefs>
    <ds:schemaRef ds:uri="ESRI.ArcGIS.Mapping.OfficeIntegration.PowerPointInfo"/>
  </ds:schemaRefs>
</ds:datastoreItem>
</file>

<file path=customXml/itemProps46.xml><?xml version="1.0" encoding="utf-8"?>
<ds:datastoreItem xmlns:ds="http://schemas.openxmlformats.org/officeDocument/2006/customXml" ds:itemID="{6D33BEF1-D10E-451F-A4D1-611A86920B04}">
  <ds:schemaRefs>
    <ds:schemaRef ds:uri="ESRI.ArcGIS.Mapping.OfficeIntegration.PowerPointInfo"/>
  </ds:schemaRefs>
</ds:datastoreItem>
</file>

<file path=customXml/itemProps47.xml><?xml version="1.0" encoding="utf-8"?>
<ds:datastoreItem xmlns:ds="http://schemas.openxmlformats.org/officeDocument/2006/customXml" ds:itemID="{3DE3930C-302C-4E12-A9C2-B7644522A6E9}">
  <ds:schemaRefs>
    <ds:schemaRef ds:uri="ESRI.ArcGIS.Mapping.OfficeIntegration.PowerPointInfo"/>
  </ds:schemaRefs>
</ds:datastoreItem>
</file>

<file path=customXml/itemProps48.xml><?xml version="1.0" encoding="utf-8"?>
<ds:datastoreItem xmlns:ds="http://schemas.openxmlformats.org/officeDocument/2006/customXml" ds:itemID="{6BF9F7C6-7186-48DE-BBD7-6305B21EFE6B}">
  <ds:schemaRefs>
    <ds:schemaRef ds:uri="ESRI.ArcGIS.Mapping.OfficeIntegration.PowerPointInfo"/>
  </ds:schemaRefs>
</ds:datastoreItem>
</file>

<file path=customXml/itemProps49.xml><?xml version="1.0" encoding="utf-8"?>
<ds:datastoreItem xmlns:ds="http://schemas.openxmlformats.org/officeDocument/2006/customXml" ds:itemID="{4D8A157D-C274-4C85-8752-D606347058B5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D78B2924-8AE6-4D71-8BB6-BCFAC5415C40}">
  <ds:schemaRefs>
    <ds:schemaRef ds:uri="ESRI.ArcGIS.Mapping.OfficeIntegration.PowerPointInfo"/>
  </ds:schemaRefs>
</ds:datastoreItem>
</file>

<file path=customXml/itemProps50.xml><?xml version="1.0" encoding="utf-8"?>
<ds:datastoreItem xmlns:ds="http://schemas.openxmlformats.org/officeDocument/2006/customXml" ds:itemID="{1DA911FB-CB77-4E6A-B6CC-2E12EB8AD547}">
  <ds:schemaRefs>
    <ds:schemaRef ds:uri="ESRI.ArcGIS.Mapping.OfficeIntegration.PowerPointInfo"/>
  </ds:schemaRefs>
</ds:datastoreItem>
</file>

<file path=customXml/itemProps51.xml><?xml version="1.0" encoding="utf-8"?>
<ds:datastoreItem xmlns:ds="http://schemas.openxmlformats.org/officeDocument/2006/customXml" ds:itemID="{94757BD6-EA2D-48FD-984A-E50E0B94521E}">
  <ds:schemaRefs>
    <ds:schemaRef ds:uri="ESRI.ArcGIS.Mapping.OfficeIntegration.PowerPointInfo"/>
  </ds:schemaRefs>
</ds:datastoreItem>
</file>

<file path=customXml/itemProps52.xml><?xml version="1.0" encoding="utf-8"?>
<ds:datastoreItem xmlns:ds="http://schemas.openxmlformats.org/officeDocument/2006/customXml" ds:itemID="{845A79A9-E161-49F2-884D-C0AE391F90E1}">
  <ds:schemaRefs>
    <ds:schemaRef ds:uri="ESRI.ArcGIS.Mapping.OfficeIntegration.PowerPointInfo"/>
  </ds:schemaRefs>
</ds:datastoreItem>
</file>

<file path=customXml/itemProps53.xml><?xml version="1.0" encoding="utf-8"?>
<ds:datastoreItem xmlns:ds="http://schemas.openxmlformats.org/officeDocument/2006/customXml" ds:itemID="{6902FF1D-1574-48ED-9E95-460E202E4855}">
  <ds:schemaRefs>
    <ds:schemaRef ds:uri="ESRI.ArcGIS.Mapping.OfficeIntegration.PowerPointInfo"/>
  </ds:schemaRefs>
</ds:datastoreItem>
</file>

<file path=customXml/itemProps54.xml><?xml version="1.0" encoding="utf-8"?>
<ds:datastoreItem xmlns:ds="http://schemas.openxmlformats.org/officeDocument/2006/customXml" ds:itemID="{2C30293F-34BC-42AF-86D3-0ADE7910D0ED}">
  <ds:schemaRefs>
    <ds:schemaRef ds:uri="ESRI.ArcGIS.Mapping.OfficeIntegration.PowerPointInfo"/>
  </ds:schemaRefs>
</ds:datastoreItem>
</file>

<file path=customXml/itemProps55.xml><?xml version="1.0" encoding="utf-8"?>
<ds:datastoreItem xmlns:ds="http://schemas.openxmlformats.org/officeDocument/2006/customXml" ds:itemID="{294C7C57-D3D4-433C-B5A6-EF6A4A758685}">
  <ds:schemaRefs>
    <ds:schemaRef ds:uri="ESRI.ArcGIS.Mapping.OfficeIntegration.PowerPointInfo"/>
  </ds:schemaRefs>
</ds:datastoreItem>
</file>

<file path=customXml/itemProps56.xml><?xml version="1.0" encoding="utf-8"?>
<ds:datastoreItem xmlns:ds="http://schemas.openxmlformats.org/officeDocument/2006/customXml" ds:itemID="{3322D609-92FA-43B6-B940-59A7A326897F}">
  <ds:schemaRefs>
    <ds:schemaRef ds:uri="ESRI.ArcGIS.Mapping.OfficeIntegration.PowerPointInfo"/>
  </ds:schemaRefs>
</ds:datastoreItem>
</file>

<file path=customXml/itemProps57.xml><?xml version="1.0" encoding="utf-8"?>
<ds:datastoreItem xmlns:ds="http://schemas.openxmlformats.org/officeDocument/2006/customXml" ds:itemID="{75299E33-81EA-4525-A658-E26A1D51E904}">
  <ds:schemaRefs>
    <ds:schemaRef ds:uri="ESRI.ArcGIS.Mapping.OfficeIntegration.PowerPointInfo"/>
  </ds:schemaRefs>
</ds:datastoreItem>
</file>

<file path=customXml/itemProps58.xml><?xml version="1.0" encoding="utf-8"?>
<ds:datastoreItem xmlns:ds="http://schemas.openxmlformats.org/officeDocument/2006/customXml" ds:itemID="{009E1791-8542-4380-AA91-10B9BC2E5F4B}">
  <ds:schemaRefs>
    <ds:schemaRef ds:uri="ESRI.ArcGIS.Mapping.OfficeIntegration.PowerPointInfo"/>
  </ds:schemaRefs>
</ds:datastoreItem>
</file>

<file path=customXml/itemProps59.xml><?xml version="1.0" encoding="utf-8"?>
<ds:datastoreItem xmlns:ds="http://schemas.openxmlformats.org/officeDocument/2006/customXml" ds:itemID="{B785B785-BA5A-4273-9F5E-B7B7AA8FF7B4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FAFE13CA-F915-411E-809B-87ED5FAF2CE3}">
  <ds:schemaRefs>
    <ds:schemaRef ds:uri="ESRI.ArcGIS.Mapping.OfficeIntegration.PowerPointInfo"/>
  </ds:schemaRefs>
</ds:datastoreItem>
</file>

<file path=customXml/itemProps60.xml><?xml version="1.0" encoding="utf-8"?>
<ds:datastoreItem xmlns:ds="http://schemas.openxmlformats.org/officeDocument/2006/customXml" ds:itemID="{314AD3A3-7E21-4B6D-B8C3-7D7884C0D006}">
  <ds:schemaRefs>
    <ds:schemaRef ds:uri="ESRI.ArcGIS.Mapping.OfficeIntegration.PowerPointInfo"/>
  </ds:schemaRefs>
</ds:datastoreItem>
</file>

<file path=customXml/itemProps61.xml><?xml version="1.0" encoding="utf-8"?>
<ds:datastoreItem xmlns:ds="http://schemas.openxmlformats.org/officeDocument/2006/customXml" ds:itemID="{ED379479-8B07-4266-9991-A59F25921789}">
  <ds:schemaRefs>
    <ds:schemaRef ds:uri="ESRI.ArcGIS.Mapping.OfficeIntegration.PowerPointInfo"/>
  </ds:schemaRefs>
</ds:datastoreItem>
</file>

<file path=customXml/itemProps62.xml><?xml version="1.0" encoding="utf-8"?>
<ds:datastoreItem xmlns:ds="http://schemas.openxmlformats.org/officeDocument/2006/customXml" ds:itemID="{E7E4C299-00BC-4008-A49A-529A1728EEE7}">
  <ds:schemaRefs>
    <ds:schemaRef ds:uri="ESRI.ArcGIS.Mapping.OfficeIntegration.PowerPointInfo"/>
  </ds:schemaRefs>
</ds:datastoreItem>
</file>

<file path=customXml/itemProps63.xml><?xml version="1.0" encoding="utf-8"?>
<ds:datastoreItem xmlns:ds="http://schemas.openxmlformats.org/officeDocument/2006/customXml" ds:itemID="{AAF81AA1-A4A4-4EBE-AE54-EB318BBE817C}">
  <ds:schemaRefs>
    <ds:schemaRef ds:uri="ESRI.ArcGIS.Mapping.OfficeIntegration.PowerPointInfo"/>
  </ds:schemaRefs>
</ds:datastoreItem>
</file>

<file path=customXml/itemProps64.xml><?xml version="1.0" encoding="utf-8"?>
<ds:datastoreItem xmlns:ds="http://schemas.openxmlformats.org/officeDocument/2006/customXml" ds:itemID="{D254A13E-A2DB-46CE-BBBF-69FCBE0E6598}">
  <ds:schemaRefs>
    <ds:schemaRef ds:uri="ESRI.ArcGIS.Mapping.OfficeIntegration.PowerPointInfo"/>
  </ds:schemaRefs>
</ds:datastoreItem>
</file>

<file path=customXml/itemProps65.xml><?xml version="1.0" encoding="utf-8"?>
<ds:datastoreItem xmlns:ds="http://schemas.openxmlformats.org/officeDocument/2006/customXml" ds:itemID="{17A4CCD2-B5B6-4001-BB35-CC60B4B1837A}">
  <ds:schemaRefs>
    <ds:schemaRef ds:uri="ESRI.ArcGIS.Mapping.OfficeIntegration.PowerPointInfo"/>
  </ds:schemaRefs>
</ds:datastoreItem>
</file>

<file path=customXml/itemProps66.xml><?xml version="1.0" encoding="utf-8"?>
<ds:datastoreItem xmlns:ds="http://schemas.openxmlformats.org/officeDocument/2006/customXml" ds:itemID="{AEF345CB-0BEA-4270-BE29-55B46902637A}">
  <ds:schemaRefs>
    <ds:schemaRef ds:uri="ESRI.ArcGIS.Mapping.OfficeIntegration.PowerPointInfo"/>
  </ds:schemaRefs>
</ds:datastoreItem>
</file>

<file path=customXml/itemProps67.xml><?xml version="1.0" encoding="utf-8"?>
<ds:datastoreItem xmlns:ds="http://schemas.openxmlformats.org/officeDocument/2006/customXml" ds:itemID="{69E20A5D-6D3C-40E0-938C-159EBE70F969}">
  <ds:schemaRefs>
    <ds:schemaRef ds:uri="ESRI.ArcGIS.Mapping.OfficeIntegration.PowerPointInfo"/>
  </ds:schemaRefs>
</ds:datastoreItem>
</file>

<file path=customXml/itemProps68.xml><?xml version="1.0" encoding="utf-8"?>
<ds:datastoreItem xmlns:ds="http://schemas.openxmlformats.org/officeDocument/2006/customXml" ds:itemID="{46F9E427-78F7-4B83-9F5C-BDB318E569A9}">
  <ds:schemaRefs>
    <ds:schemaRef ds:uri="ESRI.ArcGIS.Mapping.OfficeIntegration.PowerPointInfo"/>
  </ds:schemaRefs>
</ds:datastoreItem>
</file>

<file path=customXml/itemProps69.xml><?xml version="1.0" encoding="utf-8"?>
<ds:datastoreItem xmlns:ds="http://schemas.openxmlformats.org/officeDocument/2006/customXml" ds:itemID="{584998AC-3FD1-4DFF-AB3C-F9A17AE460A7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FD50046D-309F-4853-827C-17ACD30E2EAD}">
  <ds:schemaRefs>
    <ds:schemaRef ds:uri="ESRI.ArcGIS.Mapping.OfficeIntegration.PowerPointInfo"/>
  </ds:schemaRefs>
</ds:datastoreItem>
</file>

<file path=customXml/itemProps70.xml><?xml version="1.0" encoding="utf-8"?>
<ds:datastoreItem xmlns:ds="http://schemas.openxmlformats.org/officeDocument/2006/customXml" ds:itemID="{D7657803-AFD6-435C-B3C5-290AB16D0D9D}">
  <ds:schemaRefs>
    <ds:schemaRef ds:uri="ESRI.ArcGIS.Mapping.OfficeIntegration.PowerPointInfo"/>
  </ds:schemaRefs>
</ds:datastoreItem>
</file>

<file path=customXml/itemProps71.xml><?xml version="1.0" encoding="utf-8"?>
<ds:datastoreItem xmlns:ds="http://schemas.openxmlformats.org/officeDocument/2006/customXml" ds:itemID="{19CC8B88-9ABE-46C4-A2B8-65476789F2D0}">
  <ds:schemaRefs>
    <ds:schemaRef ds:uri="ESRI.ArcGIS.Mapping.OfficeIntegration.PowerPointInfo"/>
  </ds:schemaRefs>
</ds:datastoreItem>
</file>

<file path=customXml/itemProps72.xml><?xml version="1.0" encoding="utf-8"?>
<ds:datastoreItem xmlns:ds="http://schemas.openxmlformats.org/officeDocument/2006/customXml" ds:itemID="{BFE3486C-76C4-4F50-AAB1-D48E7642B866}">
  <ds:schemaRefs>
    <ds:schemaRef ds:uri="ESRI.ArcGIS.Mapping.OfficeIntegration.PowerPointInfo"/>
  </ds:schemaRefs>
</ds:datastoreItem>
</file>

<file path=customXml/itemProps73.xml><?xml version="1.0" encoding="utf-8"?>
<ds:datastoreItem xmlns:ds="http://schemas.openxmlformats.org/officeDocument/2006/customXml" ds:itemID="{757F7950-6630-4BDD-98E9-62A2032E9D6A}">
  <ds:schemaRefs>
    <ds:schemaRef ds:uri="ESRI.ArcGIS.Mapping.OfficeIntegration.PowerPointInfo"/>
  </ds:schemaRefs>
</ds:datastoreItem>
</file>

<file path=customXml/itemProps74.xml><?xml version="1.0" encoding="utf-8"?>
<ds:datastoreItem xmlns:ds="http://schemas.openxmlformats.org/officeDocument/2006/customXml" ds:itemID="{B203A99F-05AC-4A73-B1B7-79CB8D894C13}">
  <ds:schemaRefs>
    <ds:schemaRef ds:uri="ESRI.ArcGIS.Mapping.OfficeIntegration.PowerPointInfo"/>
  </ds:schemaRefs>
</ds:datastoreItem>
</file>

<file path=customXml/itemProps75.xml><?xml version="1.0" encoding="utf-8"?>
<ds:datastoreItem xmlns:ds="http://schemas.openxmlformats.org/officeDocument/2006/customXml" ds:itemID="{24ADB468-154A-4A77-AA0E-1E130093882D}">
  <ds:schemaRefs>
    <ds:schemaRef ds:uri="ESRI.ArcGIS.Mapping.OfficeIntegration.PowerPointInfo"/>
  </ds:schemaRefs>
</ds:datastoreItem>
</file>

<file path=customXml/itemProps76.xml><?xml version="1.0" encoding="utf-8"?>
<ds:datastoreItem xmlns:ds="http://schemas.openxmlformats.org/officeDocument/2006/customXml" ds:itemID="{5B83F9D9-EB19-48FF-806E-CF9DA8F04912}">
  <ds:schemaRefs>
    <ds:schemaRef ds:uri="ESRI.ArcGIS.Mapping.OfficeIntegration.PowerPointInfo"/>
  </ds:schemaRefs>
</ds:datastoreItem>
</file>

<file path=customXml/itemProps77.xml><?xml version="1.0" encoding="utf-8"?>
<ds:datastoreItem xmlns:ds="http://schemas.openxmlformats.org/officeDocument/2006/customXml" ds:itemID="{FA498093-EFBE-4B6C-9B67-3F9E4A92E692}">
  <ds:schemaRefs>
    <ds:schemaRef ds:uri="ESRI.ArcGIS.Mapping.OfficeIntegration.PowerPointInfo"/>
  </ds:schemaRefs>
</ds:datastoreItem>
</file>

<file path=customXml/itemProps78.xml><?xml version="1.0" encoding="utf-8"?>
<ds:datastoreItem xmlns:ds="http://schemas.openxmlformats.org/officeDocument/2006/customXml" ds:itemID="{F25B4086-75FE-4087-A6B4-C04804951377}">
  <ds:schemaRefs>
    <ds:schemaRef ds:uri="ESRI.ArcGIS.Mapping.OfficeIntegration.PowerPointInfo"/>
  </ds:schemaRefs>
</ds:datastoreItem>
</file>

<file path=customXml/itemProps79.xml><?xml version="1.0" encoding="utf-8"?>
<ds:datastoreItem xmlns:ds="http://schemas.openxmlformats.org/officeDocument/2006/customXml" ds:itemID="{A5AA134D-B407-4C09-965F-FED2D6698A9F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E16A8BBD-68EE-4405-89C7-C5B9329373F2}">
  <ds:schemaRefs>
    <ds:schemaRef ds:uri="ESRI.ArcGIS.Mapping.OfficeIntegration.PowerPointInfo"/>
  </ds:schemaRefs>
</ds:datastoreItem>
</file>

<file path=customXml/itemProps80.xml><?xml version="1.0" encoding="utf-8"?>
<ds:datastoreItem xmlns:ds="http://schemas.openxmlformats.org/officeDocument/2006/customXml" ds:itemID="{0BD66D15-9FAB-48DE-A36D-993B129F9B4C}">
  <ds:schemaRefs>
    <ds:schemaRef ds:uri="ESRI.ArcGIS.Mapping.OfficeIntegration.PowerPointInfo"/>
  </ds:schemaRefs>
</ds:datastoreItem>
</file>

<file path=customXml/itemProps81.xml><?xml version="1.0" encoding="utf-8"?>
<ds:datastoreItem xmlns:ds="http://schemas.openxmlformats.org/officeDocument/2006/customXml" ds:itemID="{2475A663-E5CA-47B1-AB57-9800BE107ED8}">
  <ds:schemaRefs>
    <ds:schemaRef ds:uri="ESRI.ArcGIS.Mapping.OfficeIntegration.PowerPointInfo"/>
  </ds:schemaRefs>
</ds:datastoreItem>
</file>

<file path=customXml/itemProps82.xml><?xml version="1.0" encoding="utf-8"?>
<ds:datastoreItem xmlns:ds="http://schemas.openxmlformats.org/officeDocument/2006/customXml" ds:itemID="{15DDD6AA-5E00-4154-BE8C-45965D8B8761}">
  <ds:schemaRefs>
    <ds:schemaRef ds:uri="ESRI.ArcGIS.Mapping.OfficeIntegration.PowerPointInfo"/>
  </ds:schemaRefs>
</ds:datastoreItem>
</file>

<file path=customXml/itemProps83.xml><?xml version="1.0" encoding="utf-8"?>
<ds:datastoreItem xmlns:ds="http://schemas.openxmlformats.org/officeDocument/2006/customXml" ds:itemID="{08F93BFD-010B-4D6B-9253-59CFA1EFA67B}">
  <ds:schemaRefs>
    <ds:schemaRef ds:uri="ESRI.ArcGIS.Mapping.OfficeIntegration.PowerPointInfo"/>
  </ds:schemaRefs>
</ds:datastoreItem>
</file>

<file path=customXml/itemProps84.xml><?xml version="1.0" encoding="utf-8"?>
<ds:datastoreItem xmlns:ds="http://schemas.openxmlformats.org/officeDocument/2006/customXml" ds:itemID="{29170EC6-C365-4977-B674-F18D3FB39C42}">
  <ds:schemaRefs>
    <ds:schemaRef ds:uri="ESRI.ArcGIS.Mapping.OfficeIntegration.PowerPointInfo"/>
  </ds:schemaRefs>
</ds:datastoreItem>
</file>

<file path=customXml/itemProps85.xml><?xml version="1.0" encoding="utf-8"?>
<ds:datastoreItem xmlns:ds="http://schemas.openxmlformats.org/officeDocument/2006/customXml" ds:itemID="{240DEE63-9825-4E37-A25C-93D0F3ACEE5F}">
  <ds:schemaRefs>
    <ds:schemaRef ds:uri="ESRI.ArcGIS.Mapping.OfficeIntegration.PowerPointInfo"/>
  </ds:schemaRefs>
</ds:datastoreItem>
</file>

<file path=customXml/itemProps86.xml><?xml version="1.0" encoding="utf-8"?>
<ds:datastoreItem xmlns:ds="http://schemas.openxmlformats.org/officeDocument/2006/customXml" ds:itemID="{C6C97AB4-86B2-40C0-BD1F-90374B38DC9F}">
  <ds:schemaRefs>
    <ds:schemaRef ds:uri="ESRI.ArcGIS.Mapping.OfficeIntegration.PowerPointInfo"/>
  </ds:schemaRefs>
</ds:datastoreItem>
</file>

<file path=customXml/itemProps87.xml><?xml version="1.0" encoding="utf-8"?>
<ds:datastoreItem xmlns:ds="http://schemas.openxmlformats.org/officeDocument/2006/customXml" ds:itemID="{A9F10A9A-3ACA-4EFB-8451-66B69B990A34}">
  <ds:schemaRefs>
    <ds:schemaRef ds:uri="ESRI.ArcGIS.Mapping.OfficeIntegration.PowerPointInfo"/>
  </ds:schemaRefs>
</ds:datastoreItem>
</file>

<file path=customXml/itemProps88.xml><?xml version="1.0" encoding="utf-8"?>
<ds:datastoreItem xmlns:ds="http://schemas.openxmlformats.org/officeDocument/2006/customXml" ds:itemID="{208808FA-666B-40CD-B6F0-7B19B69739E9}">
  <ds:schemaRefs>
    <ds:schemaRef ds:uri="ESRI.ArcGIS.Mapping.OfficeIntegration.PowerPointInfo"/>
  </ds:schemaRefs>
</ds:datastoreItem>
</file>

<file path=customXml/itemProps89.xml><?xml version="1.0" encoding="utf-8"?>
<ds:datastoreItem xmlns:ds="http://schemas.openxmlformats.org/officeDocument/2006/customXml" ds:itemID="{4089E11D-3990-47E6-BE0C-6AF5B75EBE8F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EDD826CB-9DCF-4362-99FF-BDEE0F7D5740}">
  <ds:schemaRefs>
    <ds:schemaRef ds:uri="ESRI.ArcGIS.Mapping.OfficeIntegration.PowerPointInfo"/>
  </ds:schemaRefs>
</ds:datastoreItem>
</file>

<file path=customXml/itemProps90.xml><?xml version="1.0" encoding="utf-8"?>
<ds:datastoreItem xmlns:ds="http://schemas.openxmlformats.org/officeDocument/2006/customXml" ds:itemID="{BD576A76-AB64-4A5C-A336-992964107EFD}">
  <ds:schemaRefs>
    <ds:schemaRef ds:uri="ESRI.ArcGIS.Mapping.OfficeIntegration.PowerPointInfo"/>
  </ds:schemaRefs>
</ds:datastoreItem>
</file>

<file path=customXml/itemProps91.xml><?xml version="1.0" encoding="utf-8"?>
<ds:datastoreItem xmlns:ds="http://schemas.openxmlformats.org/officeDocument/2006/customXml" ds:itemID="{4A47879D-AD85-43EA-A6AE-0846D28DA051}">
  <ds:schemaRefs>
    <ds:schemaRef ds:uri="ESRI.ArcGIS.Mapping.OfficeIntegration.PowerPointInfo"/>
  </ds:schemaRefs>
</ds:datastoreItem>
</file>

<file path=customXml/itemProps92.xml><?xml version="1.0" encoding="utf-8"?>
<ds:datastoreItem xmlns:ds="http://schemas.openxmlformats.org/officeDocument/2006/customXml" ds:itemID="{A7FF66B4-52F7-412F-B59C-B6B54B3F276E}">
  <ds:schemaRefs>
    <ds:schemaRef ds:uri="ESRI.ArcGIS.Mapping.OfficeIntegration.PowerPointInfo"/>
  </ds:schemaRefs>
</ds:datastoreItem>
</file>

<file path=customXml/itemProps93.xml><?xml version="1.0" encoding="utf-8"?>
<ds:datastoreItem xmlns:ds="http://schemas.openxmlformats.org/officeDocument/2006/customXml" ds:itemID="{DE3B9F8D-CCB4-4C4F-83B8-1DB4B2858C46}">
  <ds:schemaRefs>
    <ds:schemaRef ds:uri="ESRI.ArcGIS.Mapping.OfficeIntegration.PowerPointInfo"/>
  </ds:schemaRefs>
</ds:datastoreItem>
</file>

<file path=customXml/itemProps94.xml><?xml version="1.0" encoding="utf-8"?>
<ds:datastoreItem xmlns:ds="http://schemas.openxmlformats.org/officeDocument/2006/customXml" ds:itemID="{DA97D26B-7A0A-4994-8939-EA446E41F623}">
  <ds:schemaRefs>
    <ds:schemaRef ds:uri="ESRI.ArcGIS.Mapping.OfficeIntegration.PowerPointInfo"/>
  </ds:schemaRefs>
</ds:datastoreItem>
</file>

<file path=customXml/itemProps95.xml><?xml version="1.0" encoding="utf-8"?>
<ds:datastoreItem xmlns:ds="http://schemas.openxmlformats.org/officeDocument/2006/customXml" ds:itemID="{2C6B4010-A21D-4CF0-BE82-2F3C6D8A0204}">
  <ds:schemaRefs>
    <ds:schemaRef ds:uri="ESRI.ArcGIS.Mapping.OfficeIntegration.PowerPointInfo"/>
  </ds:schemaRefs>
</ds:datastoreItem>
</file>

<file path=customXml/itemProps96.xml><?xml version="1.0" encoding="utf-8"?>
<ds:datastoreItem xmlns:ds="http://schemas.openxmlformats.org/officeDocument/2006/customXml" ds:itemID="{2185F7C4-3D66-451E-9158-E690F5B67149}">
  <ds:schemaRefs>
    <ds:schemaRef ds:uri="ESRI.ArcGIS.Mapping.OfficeIntegration.PowerPointInfo"/>
  </ds:schemaRefs>
</ds:datastoreItem>
</file>

<file path=customXml/itemProps97.xml><?xml version="1.0" encoding="utf-8"?>
<ds:datastoreItem xmlns:ds="http://schemas.openxmlformats.org/officeDocument/2006/customXml" ds:itemID="{D33DBE33-142B-4C82-9CBE-D3E56973ECD5}">
  <ds:schemaRefs>
    <ds:schemaRef ds:uri="ESRI.ArcGIS.Mapping.OfficeIntegration.PowerPointInfo"/>
  </ds:schemaRefs>
</ds:datastoreItem>
</file>

<file path=customXml/itemProps98.xml><?xml version="1.0" encoding="utf-8"?>
<ds:datastoreItem xmlns:ds="http://schemas.openxmlformats.org/officeDocument/2006/customXml" ds:itemID="{C2C1896A-FAC3-4635-97F6-34AFB972B5F3}">
  <ds:schemaRefs>
    <ds:schemaRef ds:uri="ESRI.ArcGIS.Mapping.OfficeIntegration.PowerPointInfo"/>
  </ds:schemaRefs>
</ds:datastoreItem>
</file>

<file path=customXml/itemProps99.xml><?xml version="1.0" encoding="utf-8"?>
<ds:datastoreItem xmlns:ds="http://schemas.openxmlformats.org/officeDocument/2006/customXml" ds:itemID="{32680F5B-29AA-4830-851B-8BFB9BFA2103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23423</TotalTime>
  <Words>1111</Words>
  <Application>Microsoft Office PowerPoint</Application>
  <PresentationFormat>Widescreen</PresentationFormat>
  <Paragraphs>160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Roberts, Sarah</dc:creator>
  <cp:lastModifiedBy>Roberts, Sarah</cp:lastModifiedBy>
  <cp:revision>525</cp:revision>
  <dcterms:created xsi:type="dcterms:W3CDTF">2018-02-01T13:15:46Z</dcterms:created>
  <dcterms:modified xsi:type="dcterms:W3CDTF">2019-06-27T12:20:07Z</dcterms:modified>
</cp:coreProperties>
</file>